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0.jpg" ContentType="image/jpeg"/>
  <Override PartName="/ppt/media/image31.jpg" ContentType="image/jpeg"/>
  <Override PartName="/ppt/media/image32.jpg" ContentType="image/jpeg"/>
  <Override PartName="/ppt/media/image33.jpg" ContentType="image/jpeg"/>
  <Override PartName="/ppt/media/image5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82" r:id="rId6"/>
    <p:sldId id="258" r:id="rId7"/>
    <p:sldId id="276" r:id="rId8"/>
    <p:sldId id="275" r:id="rId9"/>
    <p:sldId id="280" r:id="rId10"/>
    <p:sldId id="277" r:id="rId11"/>
    <p:sldId id="257" r:id="rId12"/>
    <p:sldId id="263" r:id="rId13"/>
    <p:sldId id="279" r:id="rId14"/>
    <p:sldId id="278" r:id="rId15"/>
    <p:sldId id="281" r:id="rId16"/>
    <p:sldId id="260" r:id="rId17"/>
    <p:sldId id="261" r:id="rId18"/>
    <p:sldId id="266" r:id="rId19"/>
    <p:sldId id="264" r:id="rId20"/>
    <p:sldId id="265" r:id="rId21"/>
    <p:sldId id="274" r:id="rId22"/>
    <p:sldId id="262" r:id="rId23"/>
    <p:sldId id="268" r:id="rId24"/>
    <p:sldId id="271" r:id="rId25"/>
    <p:sldId id="270" r:id="rId26"/>
    <p:sldId id="273" r:id="rId27"/>
  </p:sldIdLst>
  <p:sldSz cx="20104100" cy="13576300"/>
  <p:notesSz cx="20104100" cy="13576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14" y="8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208653"/>
            <a:ext cx="17088486" cy="28510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1" i="0">
                <a:solidFill>
                  <a:srgbClr val="004E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602728"/>
            <a:ext cx="14072870" cy="339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rgbClr val="004E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rgbClr val="004E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122549"/>
            <a:ext cx="8745284" cy="89603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122549"/>
            <a:ext cx="8745284" cy="89603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rgbClr val="004E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53375" y="786070"/>
            <a:ext cx="4850724" cy="153193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488726" y="1035273"/>
            <a:ext cx="4615815" cy="861694"/>
          </a:xfrm>
          <a:custGeom>
            <a:avLst/>
            <a:gdLst/>
            <a:ahLst/>
            <a:cxnLst/>
            <a:rect l="l" t="t" r="r" b="b"/>
            <a:pathLst>
              <a:path w="4615815" h="861694">
                <a:moveTo>
                  <a:pt x="4615373" y="0"/>
                </a:moveTo>
                <a:lnTo>
                  <a:pt x="430805" y="0"/>
                </a:lnTo>
                <a:lnTo>
                  <a:pt x="383863" y="2528"/>
                </a:lnTo>
                <a:lnTo>
                  <a:pt x="338386" y="9936"/>
                </a:lnTo>
                <a:lnTo>
                  <a:pt x="294636" y="21963"/>
                </a:lnTo>
                <a:lnTo>
                  <a:pt x="252875" y="38345"/>
                </a:lnTo>
                <a:lnTo>
                  <a:pt x="213367" y="58819"/>
                </a:lnTo>
                <a:lnTo>
                  <a:pt x="176375" y="83123"/>
                </a:lnTo>
                <a:lnTo>
                  <a:pt x="142161" y="110994"/>
                </a:lnTo>
                <a:lnTo>
                  <a:pt x="110988" y="142168"/>
                </a:lnTo>
                <a:lnTo>
                  <a:pt x="83119" y="176383"/>
                </a:lnTo>
                <a:lnTo>
                  <a:pt x="58816" y="213377"/>
                </a:lnTo>
                <a:lnTo>
                  <a:pt x="38343" y="252885"/>
                </a:lnTo>
                <a:lnTo>
                  <a:pt x="21962" y="294647"/>
                </a:lnTo>
                <a:lnTo>
                  <a:pt x="9936" y="338398"/>
                </a:lnTo>
                <a:lnTo>
                  <a:pt x="2527" y="383876"/>
                </a:lnTo>
                <a:lnTo>
                  <a:pt x="0" y="430818"/>
                </a:lnTo>
                <a:lnTo>
                  <a:pt x="2527" y="477757"/>
                </a:lnTo>
                <a:lnTo>
                  <a:pt x="9936" y="523233"/>
                </a:lnTo>
                <a:lnTo>
                  <a:pt x="21962" y="566983"/>
                </a:lnTo>
                <a:lnTo>
                  <a:pt x="38343" y="608743"/>
                </a:lnTo>
                <a:lnTo>
                  <a:pt x="58816" y="648250"/>
                </a:lnTo>
                <a:lnTo>
                  <a:pt x="83119" y="685243"/>
                </a:lnTo>
                <a:lnTo>
                  <a:pt x="110988" y="719457"/>
                </a:lnTo>
                <a:lnTo>
                  <a:pt x="142161" y="750631"/>
                </a:lnTo>
                <a:lnTo>
                  <a:pt x="176375" y="778501"/>
                </a:lnTo>
                <a:lnTo>
                  <a:pt x="213367" y="802804"/>
                </a:lnTo>
                <a:lnTo>
                  <a:pt x="252875" y="823278"/>
                </a:lnTo>
                <a:lnTo>
                  <a:pt x="294636" y="839660"/>
                </a:lnTo>
                <a:lnTo>
                  <a:pt x="338386" y="851687"/>
                </a:lnTo>
                <a:lnTo>
                  <a:pt x="383863" y="859096"/>
                </a:lnTo>
                <a:lnTo>
                  <a:pt x="430805" y="861624"/>
                </a:lnTo>
                <a:lnTo>
                  <a:pt x="4615373" y="861624"/>
                </a:lnTo>
                <a:lnTo>
                  <a:pt x="4615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00751" y="342909"/>
            <a:ext cx="7321537" cy="2464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1" i="0">
                <a:solidFill>
                  <a:srgbClr val="004E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122549"/>
            <a:ext cx="18093690" cy="89603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625959"/>
            <a:ext cx="6433312" cy="678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625959"/>
            <a:ext cx="4623943" cy="678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625959"/>
            <a:ext cx="4623943" cy="678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3570585"/>
            <a:chOff x="0" y="0"/>
            <a:chExt cx="20104100" cy="13570585"/>
          </a:xfrm>
        </p:grpSpPr>
        <p:sp>
          <p:nvSpPr>
            <p:cNvPr id="3" name="object 3"/>
            <p:cNvSpPr/>
            <p:nvPr/>
          </p:nvSpPr>
          <p:spPr>
            <a:xfrm>
              <a:off x="0" y="7122910"/>
              <a:ext cx="8289925" cy="6447790"/>
            </a:xfrm>
            <a:custGeom>
              <a:avLst/>
              <a:gdLst/>
              <a:ahLst/>
              <a:cxnLst/>
              <a:rect l="l" t="t" r="r" b="b"/>
              <a:pathLst>
                <a:path w="8289925" h="6447790">
                  <a:moveTo>
                    <a:pt x="768774" y="0"/>
                  </a:moveTo>
                  <a:lnTo>
                    <a:pt x="718872" y="206"/>
                  </a:lnTo>
                  <a:lnTo>
                    <a:pt x="668982" y="1437"/>
                  </a:lnTo>
                  <a:lnTo>
                    <a:pt x="619118" y="3687"/>
                  </a:lnTo>
                  <a:lnTo>
                    <a:pt x="569293" y="6953"/>
                  </a:lnTo>
                  <a:lnTo>
                    <a:pt x="519520" y="11229"/>
                  </a:lnTo>
                  <a:lnTo>
                    <a:pt x="469815" y="16511"/>
                  </a:lnTo>
                  <a:lnTo>
                    <a:pt x="420189" y="22793"/>
                  </a:lnTo>
                  <a:lnTo>
                    <a:pt x="370659" y="30072"/>
                  </a:lnTo>
                  <a:lnTo>
                    <a:pt x="321236" y="38342"/>
                  </a:lnTo>
                  <a:lnTo>
                    <a:pt x="271935" y="47598"/>
                  </a:lnTo>
                  <a:lnTo>
                    <a:pt x="222770" y="57837"/>
                  </a:lnTo>
                  <a:lnTo>
                    <a:pt x="173754" y="69052"/>
                  </a:lnTo>
                  <a:lnTo>
                    <a:pt x="124901" y="81240"/>
                  </a:lnTo>
                  <a:lnTo>
                    <a:pt x="76226" y="94395"/>
                  </a:lnTo>
                  <a:lnTo>
                    <a:pt x="27742" y="108514"/>
                  </a:lnTo>
                  <a:lnTo>
                    <a:pt x="0" y="117177"/>
                  </a:lnTo>
                  <a:lnTo>
                    <a:pt x="0" y="6447357"/>
                  </a:lnTo>
                  <a:lnTo>
                    <a:pt x="8289887" y="6447337"/>
                  </a:lnTo>
                  <a:lnTo>
                    <a:pt x="8289887" y="4497735"/>
                  </a:lnTo>
                  <a:lnTo>
                    <a:pt x="6335723" y="4497735"/>
                  </a:lnTo>
                  <a:lnTo>
                    <a:pt x="6287732" y="4497691"/>
                  </a:lnTo>
                  <a:lnTo>
                    <a:pt x="6239723" y="4496913"/>
                  </a:lnTo>
                  <a:lnTo>
                    <a:pt x="6191708" y="4495394"/>
                  </a:lnTo>
                  <a:lnTo>
                    <a:pt x="6143705" y="4493125"/>
                  </a:lnTo>
                  <a:lnTo>
                    <a:pt x="6095727" y="4490100"/>
                  </a:lnTo>
                  <a:lnTo>
                    <a:pt x="6047791" y="4486309"/>
                  </a:lnTo>
                  <a:lnTo>
                    <a:pt x="5999911" y="4481745"/>
                  </a:lnTo>
                  <a:lnTo>
                    <a:pt x="5952103" y="4476400"/>
                  </a:lnTo>
                  <a:lnTo>
                    <a:pt x="5904381" y="4470266"/>
                  </a:lnTo>
                  <a:lnTo>
                    <a:pt x="5856761" y="4463335"/>
                  </a:lnTo>
                  <a:lnTo>
                    <a:pt x="5809258" y="4455600"/>
                  </a:lnTo>
                  <a:lnTo>
                    <a:pt x="5761887" y="4447052"/>
                  </a:lnTo>
                  <a:lnTo>
                    <a:pt x="5714664" y="4437683"/>
                  </a:lnTo>
                  <a:lnTo>
                    <a:pt x="5667604" y="4427485"/>
                  </a:lnTo>
                  <a:lnTo>
                    <a:pt x="5620721" y="4416452"/>
                  </a:lnTo>
                  <a:lnTo>
                    <a:pt x="5574031" y="4404574"/>
                  </a:lnTo>
                  <a:lnTo>
                    <a:pt x="5527550" y="4391843"/>
                  </a:lnTo>
                  <a:lnTo>
                    <a:pt x="5481292" y="4378252"/>
                  </a:lnTo>
                  <a:lnTo>
                    <a:pt x="5435272" y="4363794"/>
                  </a:lnTo>
                  <a:lnTo>
                    <a:pt x="5389506" y="4348459"/>
                  </a:lnTo>
                  <a:lnTo>
                    <a:pt x="5344009" y="4332240"/>
                  </a:lnTo>
                  <a:lnTo>
                    <a:pt x="5298796" y="4315129"/>
                  </a:lnTo>
                  <a:lnTo>
                    <a:pt x="5253883" y="4297119"/>
                  </a:lnTo>
                  <a:lnTo>
                    <a:pt x="5209283" y="4278200"/>
                  </a:lnTo>
                  <a:lnTo>
                    <a:pt x="5165014" y="4258367"/>
                  </a:lnTo>
                  <a:lnTo>
                    <a:pt x="5121089" y="4237609"/>
                  </a:lnTo>
                  <a:lnTo>
                    <a:pt x="5077524" y="4215920"/>
                  </a:lnTo>
                  <a:lnTo>
                    <a:pt x="5034335" y="4193292"/>
                  </a:lnTo>
                  <a:lnTo>
                    <a:pt x="4991536" y="4169716"/>
                  </a:lnTo>
                  <a:lnTo>
                    <a:pt x="4949142" y="4145185"/>
                  </a:lnTo>
                  <a:lnTo>
                    <a:pt x="4907169" y="4119691"/>
                  </a:lnTo>
                  <a:lnTo>
                    <a:pt x="4865633" y="4093225"/>
                  </a:lnTo>
                  <a:lnTo>
                    <a:pt x="4824547" y="4065781"/>
                  </a:lnTo>
                  <a:lnTo>
                    <a:pt x="4783927" y="4037350"/>
                  </a:lnTo>
                  <a:lnTo>
                    <a:pt x="4743789" y="4007924"/>
                  </a:lnTo>
                  <a:lnTo>
                    <a:pt x="4704148" y="3977495"/>
                  </a:lnTo>
                  <a:lnTo>
                    <a:pt x="4665018" y="3946055"/>
                  </a:lnTo>
                  <a:lnTo>
                    <a:pt x="4626416" y="3913597"/>
                  </a:lnTo>
                  <a:lnTo>
                    <a:pt x="4588356" y="3880112"/>
                  </a:lnTo>
                  <a:lnTo>
                    <a:pt x="4550853" y="3845593"/>
                  </a:lnTo>
                  <a:lnTo>
                    <a:pt x="4513923" y="3810031"/>
                  </a:lnTo>
                  <a:lnTo>
                    <a:pt x="4480509" y="3776481"/>
                  </a:lnTo>
                  <a:lnTo>
                    <a:pt x="4447745" y="3742267"/>
                  </a:lnTo>
                  <a:lnTo>
                    <a:pt x="4415610" y="3707409"/>
                  </a:lnTo>
                  <a:lnTo>
                    <a:pt x="4384087" y="3671923"/>
                  </a:lnTo>
                  <a:lnTo>
                    <a:pt x="4353156" y="3635831"/>
                  </a:lnTo>
                  <a:lnTo>
                    <a:pt x="4322799" y="3599150"/>
                  </a:lnTo>
                  <a:lnTo>
                    <a:pt x="4292995" y="3561899"/>
                  </a:lnTo>
                  <a:lnTo>
                    <a:pt x="4263727" y="3524098"/>
                  </a:lnTo>
                  <a:lnTo>
                    <a:pt x="4234975" y="3485765"/>
                  </a:lnTo>
                  <a:lnTo>
                    <a:pt x="4206720" y="3446920"/>
                  </a:lnTo>
                  <a:lnTo>
                    <a:pt x="4178944" y="3407580"/>
                  </a:lnTo>
                  <a:lnTo>
                    <a:pt x="4151627" y="3367766"/>
                  </a:lnTo>
                  <a:lnTo>
                    <a:pt x="4124750" y="3327496"/>
                  </a:lnTo>
                  <a:lnTo>
                    <a:pt x="4098295" y="3286788"/>
                  </a:lnTo>
                  <a:lnTo>
                    <a:pt x="4072242" y="3245662"/>
                  </a:lnTo>
                  <a:lnTo>
                    <a:pt x="4046573" y="3204137"/>
                  </a:lnTo>
                  <a:lnTo>
                    <a:pt x="4021267" y="3162232"/>
                  </a:lnTo>
                  <a:lnTo>
                    <a:pt x="3996308" y="3119965"/>
                  </a:lnTo>
                  <a:lnTo>
                    <a:pt x="3971675" y="3077356"/>
                  </a:lnTo>
                  <a:lnTo>
                    <a:pt x="3947349" y="3034423"/>
                  </a:lnTo>
                  <a:lnTo>
                    <a:pt x="3923312" y="2991186"/>
                  </a:lnTo>
                  <a:lnTo>
                    <a:pt x="3899544" y="2947663"/>
                  </a:lnTo>
                  <a:lnTo>
                    <a:pt x="3876027" y="2903872"/>
                  </a:lnTo>
                  <a:lnTo>
                    <a:pt x="3852741" y="2859834"/>
                  </a:lnTo>
                  <a:lnTo>
                    <a:pt x="3829668" y="2815567"/>
                  </a:lnTo>
                  <a:lnTo>
                    <a:pt x="3806789" y="2771090"/>
                  </a:lnTo>
                  <a:lnTo>
                    <a:pt x="3784084" y="2726422"/>
                  </a:lnTo>
                  <a:lnTo>
                    <a:pt x="3761535" y="2681581"/>
                  </a:lnTo>
                  <a:lnTo>
                    <a:pt x="3739123" y="2636587"/>
                  </a:lnTo>
                  <a:lnTo>
                    <a:pt x="3716828" y="2591459"/>
                  </a:lnTo>
                  <a:lnTo>
                    <a:pt x="3694632" y="2546215"/>
                  </a:lnTo>
                  <a:lnTo>
                    <a:pt x="3650460" y="2455456"/>
                  </a:lnTo>
                  <a:lnTo>
                    <a:pt x="3518339" y="2182376"/>
                  </a:lnTo>
                  <a:lnTo>
                    <a:pt x="3496177" y="2136944"/>
                  </a:lnTo>
                  <a:lnTo>
                    <a:pt x="3473924" y="2091585"/>
                  </a:lnTo>
                  <a:lnTo>
                    <a:pt x="3451560" y="2046319"/>
                  </a:lnTo>
                  <a:lnTo>
                    <a:pt x="3429068" y="2001165"/>
                  </a:lnTo>
                  <a:lnTo>
                    <a:pt x="3406428" y="1956141"/>
                  </a:lnTo>
                  <a:lnTo>
                    <a:pt x="3383621" y="1911266"/>
                  </a:lnTo>
                  <a:lnTo>
                    <a:pt x="3360627" y="1866559"/>
                  </a:lnTo>
                  <a:lnTo>
                    <a:pt x="3337429" y="1822040"/>
                  </a:lnTo>
                  <a:lnTo>
                    <a:pt x="3314007" y="1777727"/>
                  </a:lnTo>
                  <a:lnTo>
                    <a:pt x="3290341" y="1733639"/>
                  </a:lnTo>
                  <a:lnTo>
                    <a:pt x="3266414" y="1689795"/>
                  </a:lnTo>
                  <a:lnTo>
                    <a:pt x="3242206" y="1646213"/>
                  </a:lnTo>
                  <a:lnTo>
                    <a:pt x="3217698" y="1602913"/>
                  </a:lnTo>
                  <a:lnTo>
                    <a:pt x="3192871" y="1559914"/>
                  </a:lnTo>
                  <a:lnTo>
                    <a:pt x="3167706" y="1517235"/>
                  </a:lnTo>
                  <a:lnTo>
                    <a:pt x="3142185" y="1474894"/>
                  </a:lnTo>
                  <a:lnTo>
                    <a:pt x="3116287" y="1432911"/>
                  </a:lnTo>
                  <a:lnTo>
                    <a:pt x="3089995" y="1391303"/>
                  </a:lnTo>
                  <a:lnTo>
                    <a:pt x="3063289" y="1350091"/>
                  </a:lnTo>
                  <a:lnTo>
                    <a:pt x="3036150" y="1309294"/>
                  </a:lnTo>
                  <a:lnTo>
                    <a:pt x="3008559" y="1268929"/>
                  </a:lnTo>
                  <a:lnTo>
                    <a:pt x="2980498" y="1229016"/>
                  </a:lnTo>
                  <a:lnTo>
                    <a:pt x="2951947" y="1189575"/>
                  </a:lnTo>
                  <a:lnTo>
                    <a:pt x="2920542" y="1147551"/>
                  </a:lnTo>
                  <a:lnTo>
                    <a:pt x="2888549" y="1106169"/>
                  </a:lnTo>
                  <a:lnTo>
                    <a:pt x="2855981" y="1065433"/>
                  </a:lnTo>
                  <a:lnTo>
                    <a:pt x="2822847" y="1025351"/>
                  </a:lnTo>
                  <a:lnTo>
                    <a:pt x="2789159" y="985929"/>
                  </a:lnTo>
                  <a:lnTo>
                    <a:pt x="2754927" y="947175"/>
                  </a:lnTo>
                  <a:lnTo>
                    <a:pt x="2720162" y="909094"/>
                  </a:lnTo>
                  <a:lnTo>
                    <a:pt x="2684876" y="871694"/>
                  </a:lnTo>
                  <a:lnTo>
                    <a:pt x="2649079" y="834980"/>
                  </a:lnTo>
                  <a:lnTo>
                    <a:pt x="2612782" y="798960"/>
                  </a:lnTo>
                  <a:lnTo>
                    <a:pt x="2575996" y="763640"/>
                  </a:lnTo>
                  <a:lnTo>
                    <a:pt x="2538732" y="729028"/>
                  </a:lnTo>
                  <a:lnTo>
                    <a:pt x="2501001" y="695128"/>
                  </a:lnTo>
                  <a:lnTo>
                    <a:pt x="2462813" y="661949"/>
                  </a:lnTo>
                  <a:lnTo>
                    <a:pt x="2424180" y="629497"/>
                  </a:lnTo>
                  <a:lnTo>
                    <a:pt x="2385113" y="597778"/>
                  </a:lnTo>
                  <a:lnTo>
                    <a:pt x="2345622" y="566799"/>
                  </a:lnTo>
                  <a:lnTo>
                    <a:pt x="2305718" y="536567"/>
                  </a:lnTo>
                  <a:lnTo>
                    <a:pt x="2265413" y="507088"/>
                  </a:lnTo>
                  <a:lnTo>
                    <a:pt x="2224716" y="478369"/>
                  </a:lnTo>
                  <a:lnTo>
                    <a:pt x="2183639" y="450417"/>
                  </a:lnTo>
                  <a:lnTo>
                    <a:pt x="2142194" y="423238"/>
                  </a:lnTo>
                  <a:lnTo>
                    <a:pt x="2100390" y="396839"/>
                  </a:lnTo>
                  <a:lnTo>
                    <a:pt x="2058239" y="371227"/>
                  </a:lnTo>
                  <a:lnTo>
                    <a:pt x="2015751" y="346408"/>
                  </a:lnTo>
                  <a:lnTo>
                    <a:pt x="1972938" y="322388"/>
                  </a:lnTo>
                  <a:lnTo>
                    <a:pt x="1929810" y="299175"/>
                  </a:lnTo>
                  <a:lnTo>
                    <a:pt x="1886379" y="276776"/>
                  </a:lnTo>
                  <a:lnTo>
                    <a:pt x="1842655" y="255196"/>
                  </a:lnTo>
                  <a:lnTo>
                    <a:pt x="1798648" y="234442"/>
                  </a:lnTo>
                  <a:lnTo>
                    <a:pt x="1754371" y="214521"/>
                  </a:lnTo>
                  <a:lnTo>
                    <a:pt x="1709834" y="195440"/>
                  </a:lnTo>
                  <a:lnTo>
                    <a:pt x="1665047" y="177206"/>
                  </a:lnTo>
                  <a:lnTo>
                    <a:pt x="1620022" y="159824"/>
                  </a:lnTo>
                  <a:lnTo>
                    <a:pt x="1574770" y="143302"/>
                  </a:lnTo>
                  <a:lnTo>
                    <a:pt x="1529301" y="127646"/>
                  </a:lnTo>
                  <a:lnTo>
                    <a:pt x="1483627" y="112863"/>
                  </a:lnTo>
                  <a:lnTo>
                    <a:pt x="1437758" y="98960"/>
                  </a:lnTo>
                  <a:lnTo>
                    <a:pt x="1391705" y="85943"/>
                  </a:lnTo>
                  <a:lnTo>
                    <a:pt x="1345479" y="73818"/>
                  </a:lnTo>
                  <a:lnTo>
                    <a:pt x="1299091" y="62593"/>
                  </a:lnTo>
                  <a:lnTo>
                    <a:pt x="1252552" y="52274"/>
                  </a:lnTo>
                  <a:lnTo>
                    <a:pt x="1205872" y="42868"/>
                  </a:lnTo>
                  <a:lnTo>
                    <a:pt x="1159064" y="34381"/>
                  </a:lnTo>
                  <a:lnTo>
                    <a:pt x="1112136" y="26820"/>
                  </a:lnTo>
                  <a:lnTo>
                    <a:pt x="1065102" y="20192"/>
                  </a:lnTo>
                  <a:lnTo>
                    <a:pt x="1017971" y="14503"/>
                  </a:lnTo>
                  <a:lnTo>
                    <a:pt x="968218" y="9515"/>
                  </a:lnTo>
                  <a:lnTo>
                    <a:pt x="918409" y="5575"/>
                  </a:lnTo>
                  <a:lnTo>
                    <a:pt x="868556" y="2680"/>
                  </a:lnTo>
                  <a:lnTo>
                    <a:pt x="818673" y="823"/>
                  </a:lnTo>
                  <a:lnTo>
                    <a:pt x="768774" y="0"/>
                  </a:lnTo>
                  <a:close/>
                </a:path>
                <a:path w="8289925" h="6447790">
                  <a:moveTo>
                    <a:pt x="8289887" y="4026037"/>
                  </a:moveTo>
                  <a:lnTo>
                    <a:pt x="8241844" y="4045040"/>
                  </a:lnTo>
                  <a:lnTo>
                    <a:pt x="8049201" y="4119191"/>
                  </a:lnTo>
                  <a:lnTo>
                    <a:pt x="7904183" y="4172415"/>
                  </a:lnTo>
                  <a:lnTo>
                    <a:pt x="7758665" y="4223122"/>
                  </a:lnTo>
                  <a:lnTo>
                    <a:pt x="7661357" y="4255319"/>
                  </a:lnTo>
                  <a:lnTo>
                    <a:pt x="7563798" y="4286085"/>
                  </a:lnTo>
                  <a:lnTo>
                    <a:pt x="7465979" y="4315294"/>
                  </a:lnTo>
                  <a:lnTo>
                    <a:pt x="7367887" y="4342821"/>
                  </a:lnTo>
                  <a:lnTo>
                    <a:pt x="7269512" y="4368541"/>
                  </a:lnTo>
                  <a:lnTo>
                    <a:pt x="7220215" y="4380685"/>
                  </a:lnTo>
                  <a:lnTo>
                    <a:pt x="7170843" y="4392330"/>
                  </a:lnTo>
                  <a:lnTo>
                    <a:pt x="7121394" y="4403460"/>
                  </a:lnTo>
                  <a:lnTo>
                    <a:pt x="7071868" y="4414061"/>
                  </a:lnTo>
                  <a:lnTo>
                    <a:pt x="7022262" y="4424116"/>
                  </a:lnTo>
                  <a:lnTo>
                    <a:pt x="6972576" y="4433610"/>
                  </a:lnTo>
                  <a:lnTo>
                    <a:pt x="6922808" y="4442527"/>
                  </a:lnTo>
                  <a:lnTo>
                    <a:pt x="6872957" y="4450852"/>
                  </a:lnTo>
                  <a:lnTo>
                    <a:pt x="6823021" y="4458568"/>
                  </a:lnTo>
                  <a:lnTo>
                    <a:pt x="6772999" y="4465661"/>
                  </a:lnTo>
                  <a:lnTo>
                    <a:pt x="6722890" y="4472114"/>
                  </a:lnTo>
                  <a:lnTo>
                    <a:pt x="6672691" y="4477913"/>
                  </a:lnTo>
                  <a:lnTo>
                    <a:pt x="6622403" y="4483041"/>
                  </a:lnTo>
                  <a:lnTo>
                    <a:pt x="6574849" y="4487231"/>
                  </a:lnTo>
                  <a:lnTo>
                    <a:pt x="6527184" y="4490735"/>
                  </a:lnTo>
                  <a:lnTo>
                    <a:pt x="6479424" y="4493546"/>
                  </a:lnTo>
                  <a:lnTo>
                    <a:pt x="6431584" y="4495655"/>
                  </a:lnTo>
                  <a:lnTo>
                    <a:pt x="6383678" y="4497053"/>
                  </a:lnTo>
                  <a:lnTo>
                    <a:pt x="6335723" y="4497735"/>
                  </a:lnTo>
                  <a:lnTo>
                    <a:pt x="8289887" y="4497735"/>
                  </a:lnTo>
                  <a:lnTo>
                    <a:pt x="8289887" y="4026037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853170" cy="11215370"/>
            </a:xfrm>
            <a:custGeom>
              <a:avLst/>
              <a:gdLst/>
              <a:ahLst/>
              <a:cxnLst/>
              <a:rect l="l" t="t" r="r" b="b"/>
              <a:pathLst>
                <a:path w="8853170" h="11215370">
                  <a:moveTo>
                    <a:pt x="8852802" y="0"/>
                  </a:moveTo>
                  <a:lnTo>
                    <a:pt x="0" y="0"/>
                  </a:lnTo>
                  <a:lnTo>
                    <a:pt x="12" y="11214984"/>
                  </a:lnTo>
                  <a:lnTo>
                    <a:pt x="49666" y="11213657"/>
                  </a:lnTo>
                  <a:lnTo>
                    <a:pt x="99298" y="11211674"/>
                  </a:lnTo>
                  <a:lnTo>
                    <a:pt x="148896" y="11209034"/>
                  </a:lnTo>
                  <a:lnTo>
                    <a:pt x="198453" y="11205738"/>
                  </a:lnTo>
                  <a:lnTo>
                    <a:pt x="247958" y="11201785"/>
                  </a:lnTo>
                  <a:lnTo>
                    <a:pt x="297403" y="11197177"/>
                  </a:lnTo>
                  <a:lnTo>
                    <a:pt x="346778" y="11191913"/>
                  </a:lnTo>
                  <a:lnTo>
                    <a:pt x="396074" y="11185995"/>
                  </a:lnTo>
                  <a:lnTo>
                    <a:pt x="445282" y="11179421"/>
                  </a:lnTo>
                  <a:lnTo>
                    <a:pt x="494392" y="11172193"/>
                  </a:lnTo>
                  <a:lnTo>
                    <a:pt x="543396" y="11164311"/>
                  </a:lnTo>
                  <a:lnTo>
                    <a:pt x="592283" y="11155775"/>
                  </a:lnTo>
                  <a:lnTo>
                    <a:pt x="641045" y="11146586"/>
                  </a:lnTo>
                  <a:lnTo>
                    <a:pt x="689672" y="11136743"/>
                  </a:lnTo>
                  <a:lnTo>
                    <a:pt x="738155" y="11126248"/>
                  </a:lnTo>
                  <a:lnTo>
                    <a:pt x="786485" y="11115100"/>
                  </a:lnTo>
                  <a:lnTo>
                    <a:pt x="834652" y="11103300"/>
                  </a:lnTo>
                  <a:lnTo>
                    <a:pt x="882647" y="11090848"/>
                  </a:lnTo>
                  <a:lnTo>
                    <a:pt x="930462" y="11077744"/>
                  </a:lnTo>
                  <a:lnTo>
                    <a:pt x="978085" y="11063989"/>
                  </a:lnTo>
                  <a:lnTo>
                    <a:pt x="1025509" y="11049584"/>
                  </a:lnTo>
                  <a:lnTo>
                    <a:pt x="1072724" y="11034528"/>
                  </a:lnTo>
                  <a:lnTo>
                    <a:pt x="1119721" y="11018822"/>
                  </a:lnTo>
                  <a:lnTo>
                    <a:pt x="1166491" y="11002465"/>
                  </a:lnTo>
                  <a:lnTo>
                    <a:pt x="1213023" y="10985460"/>
                  </a:lnTo>
                  <a:lnTo>
                    <a:pt x="1259309" y="10967805"/>
                  </a:lnTo>
                  <a:lnTo>
                    <a:pt x="1305340" y="10949501"/>
                  </a:lnTo>
                  <a:lnTo>
                    <a:pt x="1351106" y="10930548"/>
                  </a:lnTo>
                  <a:lnTo>
                    <a:pt x="1396598" y="10910948"/>
                  </a:lnTo>
                  <a:lnTo>
                    <a:pt x="1441807" y="10890699"/>
                  </a:lnTo>
                  <a:lnTo>
                    <a:pt x="1486724" y="10869803"/>
                  </a:lnTo>
                  <a:lnTo>
                    <a:pt x="1531338" y="10848259"/>
                  </a:lnTo>
                  <a:lnTo>
                    <a:pt x="1575642" y="10826068"/>
                  </a:lnTo>
                  <a:lnTo>
                    <a:pt x="1619625" y="10803231"/>
                  </a:lnTo>
                  <a:lnTo>
                    <a:pt x="1663278" y="10779748"/>
                  </a:lnTo>
                  <a:lnTo>
                    <a:pt x="1706592" y="10755618"/>
                  </a:lnTo>
                  <a:lnTo>
                    <a:pt x="1749558" y="10730843"/>
                  </a:lnTo>
                  <a:lnTo>
                    <a:pt x="1792167" y="10705423"/>
                  </a:lnTo>
                  <a:lnTo>
                    <a:pt x="1834409" y="10679357"/>
                  </a:lnTo>
                  <a:lnTo>
                    <a:pt x="1876274" y="10652647"/>
                  </a:lnTo>
                  <a:lnTo>
                    <a:pt x="1917755" y="10625293"/>
                  </a:lnTo>
                  <a:lnTo>
                    <a:pt x="1957551" y="10598176"/>
                  </a:lnTo>
                  <a:lnTo>
                    <a:pt x="1996925" y="10570494"/>
                  </a:lnTo>
                  <a:lnTo>
                    <a:pt x="2035874" y="10542252"/>
                  </a:lnTo>
                  <a:lnTo>
                    <a:pt x="2074394" y="10513460"/>
                  </a:lnTo>
                  <a:lnTo>
                    <a:pt x="2112482" y="10484126"/>
                  </a:lnTo>
                  <a:lnTo>
                    <a:pt x="2150133" y="10454256"/>
                  </a:lnTo>
                  <a:lnTo>
                    <a:pt x="2187346" y="10423858"/>
                  </a:lnTo>
                  <a:lnTo>
                    <a:pt x="2224114" y="10392941"/>
                  </a:lnTo>
                  <a:lnTo>
                    <a:pt x="2260437" y="10361512"/>
                  </a:lnTo>
                  <a:lnTo>
                    <a:pt x="2296309" y="10329579"/>
                  </a:lnTo>
                  <a:lnTo>
                    <a:pt x="2331728" y="10297149"/>
                  </a:lnTo>
                  <a:lnTo>
                    <a:pt x="2366689" y="10264231"/>
                  </a:lnTo>
                  <a:lnTo>
                    <a:pt x="2401190" y="10230832"/>
                  </a:lnTo>
                  <a:lnTo>
                    <a:pt x="2435227" y="10196960"/>
                  </a:lnTo>
                  <a:lnTo>
                    <a:pt x="2468796" y="10162623"/>
                  </a:lnTo>
                  <a:lnTo>
                    <a:pt x="2501893" y="10127829"/>
                  </a:lnTo>
                  <a:lnTo>
                    <a:pt x="2534516" y="10092584"/>
                  </a:lnTo>
                  <a:lnTo>
                    <a:pt x="2566661" y="10056898"/>
                  </a:lnTo>
                  <a:lnTo>
                    <a:pt x="2598323" y="10020777"/>
                  </a:lnTo>
                  <a:lnTo>
                    <a:pt x="2629501" y="9984230"/>
                  </a:lnTo>
                  <a:lnTo>
                    <a:pt x="2660189" y="9947265"/>
                  </a:lnTo>
                  <a:lnTo>
                    <a:pt x="2690386" y="9909888"/>
                  </a:lnTo>
                  <a:lnTo>
                    <a:pt x="2720086" y="9872109"/>
                  </a:lnTo>
                  <a:lnTo>
                    <a:pt x="2749287" y="9833934"/>
                  </a:lnTo>
                  <a:lnTo>
                    <a:pt x="2777984" y="9795371"/>
                  </a:lnTo>
                  <a:lnTo>
                    <a:pt x="2806176" y="9756429"/>
                  </a:lnTo>
                  <a:lnTo>
                    <a:pt x="2833857" y="9717114"/>
                  </a:lnTo>
                  <a:lnTo>
                    <a:pt x="2861025" y="9677436"/>
                  </a:lnTo>
                  <a:lnTo>
                    <a:pt x="2887675" y="9637401"/>
                  </a:lnTo>
                  <a:lnTo>
                    <a:pt x="2913805" y="9597017"/>
                  </a:lnTo>
                  <a:lnTo>
                    <a:pt x="2939411" y="9556292"/>
                  </a:lnTo>
                  <a:lnTo>
                    <a:pt x="2964490" y="9515234"/>
                  </a:lnTo>
                  <a:lnTo>
                    <a:pt x="2989037" y="9473851"/>
                  </a:lnTo>
                  <a:lnTo>
                    <a:pt x="3013049" y="9432150"/>
                  </a:lnTo>
                  <a:lnTo>
                    <a:pt x="3036524" y="9390139"/>
                  </a:lnTo>
                  <a:lnTo>
                    <a:pt x="3059456" y="9347826"/>
                  </a:lnTo>
                  <a:lnTo>
                    <a:pt x="3081843" y="9305218"/>
                  </a:lnTo>
                  <a:lnTo>
                    <a:pt x="3103682" y="9262325"/>
                  </a:lnTo>
                  <a:lnTo>
                    <a:pt x="3124968" y="9219152"/>
                  </a:lnTo>
                  <a:lnTo>
                    <a:pt x="3145698" y="9175708"/>
                  </a:lnTo>
                  <a:lnTo>
                    <a:pt x="3165869" y="9132001"/>
                  </a:lnTo>
                  <a:lnTo>
                    <a:pt x="3185477" y="9088039"/>
                  </a:lnTo>
                  <a:lnTo>
                    <a:pt x="3204519" y="9043828"/>
                  </a:lnTo>
                  <a:lnTo>
                    <a:pt x="3222990" y="8999378"/>
                  </a:lnTo>
                  <a:lnTo>
                    <a:pt x="3240889" y="8954696"/>
                  </a:lnTo>
                  <a:lnTo>
                    <a:pt x="3258210" y="8909789"/>
                  </a:lnTo>
                  <a:lnTo>
                    <a:pt x="3274951" y="8864666"/>
                  </a:lnTo>
                  <a:lnTo>
                    <a:pt x="3291107" y="8819333"/>
                  </a:lnTo>
                  <a:lnTo>
                    <a:pt x="3306676" y="8773800"/>
                  </a:lnTo>
                  <a:lnTo>
                    <a:pt x="3321655" y="8728073"/>
                  </a:lnTo>
                  <a:lnTo>
                    <a:pt x="3336038" y="8682161"/>
                  </a:lnTo>
                  <a:lnTo>
                    <a:pt x="3349823" y="8636071"/>
                  </a:lnTo>
                  <a:lnTo>
                    <a:pt x="3363007" y="8589811"/>
                  </a:lnTo>
                  <a:lnTo>
                    <a:pt x="3375585" y="8543388"/>
                  </a:lnTo>
                  <a:lnTo>
                    <a:pt x="3387555" y="8496811"/>
                  </a:lnTo>
                  <a:lnTo>
                    <a:pt x="3398913" y="8450088"/>
                  </a:lnTo>
                  <a:lnTo>
                    <a:pt x="3409654" y="8403225"/>
                  </a:lnTo>
                  <a:lnTo>
                    <a:pt x="3419777" y="8356232"/>
                  </a:lnTo>
                  <a:lnTo>
                    <a:pt x="3429277" y="8309114"/>
                  </a:lnTo>
                  <a:lnTo>
                    <a:pt x="3438150" y="8261882"/>
                  </a:lnTo>
                  <a:lnTo>
                    <a:pt x="3446393" y="8214541"/>
                  </a:lnTo>
                  <a:lnTo>
                    <a:pt x="3454004" y="8167100"/>
                  </a:lnTo>
                  <a:lnTo>
                    <a:pt x="3460977" y="8119567"/>
                  </a:lnTo>
                  <a:lnTo>
                    <a:pt x="3467310" y="8071950"/>
                  </a:lnTo>
                  <a:lnTo>
                    <a:pt x="3472998" y="8024255"/>
                  </a:lnTo>
                  <a:lnTo>
                    <a:pt x="3478040" y="7976492"/>
                  </a:lnTo>
                  <a:lnTo>
                    <a:pt x="3482430" y="7928667"/>
                  </a:lnTo>
                  <a:lnTo>
                    <a:pt x="3486166" y="7880789"/>
                  </a:lnTo>
                  <a:lnTo>
                    <a:pt x="3489244" y="7832865"/>
                  </a:lnTo>
                  <a:lnTo>
                    <a:pt x="3491660" y="7784903"/>
                  </a:lnTo>
                  <a:lnTo>
                    <a:pt x="3493411" y="7736911"/>
                  </a:lnTo>
                  <a:lnTo>
                    <a:pt x="3494493" y="7688897"/>
                  </a:lnTo>
                  <a:lnTo>
                    <a:pt x="3494904" y="7640868"/>
                  </a:lnTo>
                  <a:lnTo>
                    <a:pt x="3494638" y="7592832"/>
                  </a:lnTo>
                  <a:lnTo>
                    <a:pt x="3493694" y="7544797"/>
                  </a:lnTo>
                  <a:lnTo>
                    <a:pt x="3492067" y="7496770"/>
                  </a:lnTo>
                  <a:lnTo>
                    <a:pt x="3489753" y="7448760"/>
                  </a:lnTo>
                  <a:lnTo>
                    <a:pt x="3486750" y="7400775"/>
                  </a:lnTo>
                  <a:lnTo>
                    <a:pt x="3483053" y="7352821"/>
                  </a:lnTo>
                  <a:lnTo>
                    <a:pt x="3478660" y="7304907"/>
                  </a:lnTo>
                  <a:lnTo>
                    <a:pt x="3473566" y="7257040"/>
                  </a:lnTo>
                  <a:lnTo>
                    <a:pt x="3467768" y="7209229"/>
                  </a:lnTo>
                  <a:lnTo>
                    <a:pt x="3460932" y="7158914"/>
                  </a:lnTo>
                  <a:lnTo>
                    <a:pt x="3453409" y="7108755"/>
                  </a:lnTo>
                  <a:lnTo>
                    <a:pt x="3445217" y="7058748"/>
                  </a:lnTo>
                  <a:lnTo>
                    <a:pt x="3436376" y="7008889"/>
                  </a:lnTo>
                  <a:lnTo>
                    <a:pt x="3426903" y="6959175"/>
                  </a:lnTo>
                  <a:lnTo>
                    <a:pt x="3416818" y="6909602"/>
                  </a:lnTo>
                  <a:lnTo>
                    <a:pt x="3406138" y="6860166"/>
                  </a:lnTo>
                  <a:lnTo>
                    <a:pt x="3394883" y="6810865"/>
                  </a:lnTo>
                  <a:lnTo>
                    <a:pt x="3383072" y="6761694"/>
                  </a:lnTo>
                  <a:lnTo>
                    <a:pt x="3370722" y="6712649"/>
                  </a:lnTo>
                  <a:lnTo>
                    <a:pt x="3357853" y="6663728"/>
                  </a:lnTo>
                  <a:lnTo>
                    <a:pt x="3344483" y="6614926"/>
                  </a:lnTo>
                  <a:lnTo>
                    <a:pt x="3330631" y="6566239"/>
                  </a:lnTo>
                  <a:lnTo>
                    <a:pt x="3316315" y="6517665"/>
                  </a:lnTo>
                  <a:lnTo>
                    <a:pt x="3301555" y="6469200"/>
                  </a:lnTo>
                  <a:lnTo>
                    <a:pt x="3286368" y="6420839"/>
                  </a:lnTo>
                  <a:lnTo>
                    <a:pt x="3270773" y="6372580"/>
                  </a:lnTo>
                  <a:lnTo>
                    <a:pt x="3254789" y="6324418"/>
                  </a:lnTo>
                  <a:lnTo>
                    <a:pt x="3238435" y="6276351"/>
                  </a:lnTo>
                  <a:lnTo>
                    <a:pt x="3221729" y="6228373"/>
                  </a:lnTo>
                  <a:lnTo>
                    <a:pt x="3204691" y="6180483"/>
                  </a:lnTo>
                  <a:lnTo>
                    <a:pt x="3187337" y="6132676"/>
                  </a:lnTo>
                  <a:lnTo>
                    <a:pt x="3169688" y="6084948"/>
                  </a:lnTo>
                  <a:lnTo>
                    <a:pt x="3151761" y="6037296"/>
                  </a:lnTo>
                  <a:lnTo>
                    <a:pt x="3133576" y="5989716"/>
                  </a:lnTo>
                  <a:lnTo>
                    <a:pt x="3096504" y="5894760"/>
                  </a:lnTo>
                  <a:lnTo>
                    <a:pt x="3058622" y="5800048"/>
                  </a:lnTo>
                  <a:lnTo>
                    <a:pt x="3020077" y="5705554"/>
                  </a:lnTo>
                  <a:lnTo>
                    <a:pt x="2981020" y="5611247"/>
                  </a:lnTo>
                  <a:lnTo>
                    <a:pt x="2763710" y="5094561"/>
                  </a:lnTo>
                  <a:lnTo>
                    <a:pt x="2724896" y="5000350"/>
                  </a:lnTo>
                  <a:lnTo>
                    <a:pt x="2686598" y="4905728"/>
                  </a:lnTo>
                  <a:lnTo>
                    <a:pt x="2648970" y="4810700"/>
                  </a:lnTo>
                  <a:lnTo>
                    <a:pt x="2612166" y="4715271"/>
                  </a:lnTo>
                  <a:lnTo>
                    <a:pt x="2594122" y="4667408"/>
                  </a:lnTo>
                  <a:lnTo>
                    <a:pt x="2576342" y="4619446"/>
                  </a:lnTo>
                  <a:lnTo>
                    <a:pt x="2558845" y="4571386"/>
                  </a:lnTo>
                  <a:lnTo>
                    <a:pt x="2541652" y="4523230"/>
                  </a:lnTo>
                  <a:lnTo>
                    <a:pt x="2524781" y="4474976"/>
                  </a:lnTo>
                  <a:lnTo>
                    <a:pt x="2508251" y="4426627"/>
                  </a:lnTo>
                  <a:lnTo>
                    <a:pt x="2492082" y="4378183"/>
                  </a:lnTo>
                  <a:lnTo>
                    <a:pt x="2476294" y="4329644"/>
                  </a:lnTo>
                  <a:lnTo>
                    <a:pt x="2460905" y="4281011"/>
                  </a:lnTo>
                  <a:lnTo>
                    <a:pt x="2445935" y="4232285"/>
                  </a:lnTo>
                  <a:lnTo>
                    <a:pt x="2431403" y="4183465"/>
                  </a:lnTo>
                  <a:lnTo>
                    <a:pt x="2417329" y="4134554"/>
                  </a:lnTo>
                  <a:lnTo>
                    <a:pt x="2403732" y="4085552"/>
                  </a:lnTo>
                  <a:lnTo>
                    <a:pt x="2390632" y="4036458"/>
                  </a:lnTo>
                  <a:lnTo>
                    <a:pt x="2378047" y="3987275"/>
                  </a:lnTo>
                  <a:lnTo>
                    <a:pt x="2365998" y="3938001"/>
                  </a:lnTo>
                  <a:lnTo>
                    <a:pt x="2354502" y="3888639"/>
                  </a:lnTo>
                  <a:lnTo>
                    <a:pt x="2343581" y="3839189"/>
                  </a:lnTo>
                  <a:lnTo>
                    <a:pt x="2333252" y="3789651"/>
                  </a:lnTo>
                  <a:lnTo>
                    <a:pt x="2323536" y="3740025"/>
                  </a:lnTo>
                  <a:lnTo>
                    <a:pt x="2314452" y="3690314"/>
                  </a:lnTo>
                  <a:lnTo>
                    <a:pt x="2306019" y="3640516"/>
                  </a:lnTo>
                  <a:lnTo>
                    <a:pt x="2298256" y="3590634"/>
                  </a:lnTo>
                  <a:lnTo>
                    <a:pt x="2291184" y="3540667"/>
                  </a:lnTo>
                  <a:lnTo>
                    <a:pt x="2284820" y="3490616"/>
                  </a:lnTo>
                  <a:lnTo>
                    <a:pt x="2279185" y="3440481"/>
                  </a:lnTo>
                  <a:lnTo>
                    <a:pt x="2274298" y="3390264"/>
                  </a:lnTo>
                  <a:lnTo>
                    <a:pt x="2270178" y="3339965"/>
                  </a:lnTo>
                  <a:lnTo>
                    <a:pt x="2266844" y="3289585"/>
                  </a:lnTo>
                  <a:lnTo>
                    <a:pt x="2264317" y="3239124"/>
                  </a:lnTo>
                  <a:lnTo>
                    <a:pt x="2262615" y="3188583"/>
                  </a:lnTo>
                  <a:lnTo>
                    <a:pt x="2261757" y="3137962"/>
                  </a:lnTo>
                  <a:lnTo>
                    <a:pt x="2261763" y="3087263"/>
                  </a:lnTo>
                  <a:lnTo>
                    <a:pt x="2262653" y="3036485"/>
                  </a:lnTo>
                  <a:lnTo>
                    <a:pt x="2264431" y="2987897"/>
                  </a:lnTo>
                  <a:lnTo>
                    <a:pt x="2267207" y="2939240"/>
                  </a:lnTo>
                  <a:lnTo>
                    <a:pt x="2270979" y="2890547"/>
                  </a:lnTo>
                  <a:lnTo>
                    <a:pt x="2275744" y="2841849"/>
                  </a:lnTo>
                  <a:lnTo>
                    <a:pt x="2281501" y="2793180"/>
                  </a:lnTo>
                  <a:lnTo>
                    <a:pt x="2288247" y="2744572"/>
                  </a:lnTo>
                  <a:lnTo>
                    <a:pt x="2295981" y="2696056"/>
                  </a:lnTo>
                  <a:lnTo>
                    <a:pt x="2304700" y="2647666"/>
                  </a:lnTo>
                  <a:lnTo>
                    <a:pt x="2314401" y="2599434"/>
                  </a:lnTo>
                  <a:lnTo>
                    <a:pt x="2325084" y="2551392"/>
                  </a:lnTo>
                  <a:lnTo>
                    <a:pt x="2336745" y="2503572"/>
                  </a:lnTo>
                  <a:lnTo>
                    <a:pt x="2349382" y="2456008"/>
                  </a:lnTo>
                  <a:lnTo>
                    <a:pt x="2362994" y="2408730"/>
                  </a:lnTo>
                  <a:lnTo>
                    <a:pt x="2377578" y="2361772"/>
                  </a:lnTo>
                  <a:lnTo>
                    <a:pt x="2393132" y="2315166"/>
                  </a:lnTo>
                  <a:lnTo>
                    <a:pt x="2409654" y="2268944"/>
                  </a:lnTo>
                  <a:lnTo>
                    <a:pt x="2427142" y="2223139"/>
                  </a:lnTo>
                  <a:lnTo>
                    <a:pt x="2445593" y="2177782"/>
                  </a:lnTo>
                  <a:lnTo>
                    <a:pt x="2465006" y="2132907"/>
                  </a:lnTo>
                  <a:lnTo>
                    <a:pt x="2485378" y="2088546"/>
                  </a:lnTo>
                  <a:lnTo>
                    <a:pt x="2506708" y="2044731"/>
                  </a:lnTo>
                  <a:lnTo>
                    <a:pt x="2528992" y="2001494"/>
                  </a:lnTo>
                  <a:lnTo>
                    <a:pt x="2552229" y="1958868"/>
                  </a:lnTo>
                  <a:lnTo>
                    <a:pt x="2576417" y="1916885"/>
                  </a:lnTo>
                  <a:lnTo>
                    <a:pt x="2601554" y="1875578"/>
                  </a:lnTo>
                  <a:lnTo>
                    <a:pt x="2627637" y="1834978"/>
                  </a:lnTo>
                  <a:lnTo>
                    <a:pt x="2654665" y="1795119"/>
                  </a:lnTo>
                  <a:lnTo>
                    <a:pt x="2682634" y="1756032"/>
                  </a:lnTo>
                  <a:lnTo>
                    <a:pt x="2711544" y="1717750"/>
                  </a:lnTo>
                  <a:lnTo>
                    <a:pt x="2741391" y="1680305"/>
                  </a:lnTo>
                  <a:lnTo>
                    <a:pt x="2772174" y="1643730"/>
                  </a:lnTo>
                  <a:lnTo>
                    <a:pt x="2803891" y="1608057"/>
                  </a:lnTo>
                  <a:lnTo>
                    <a:pt x="2836539" y="1573319"/>
                  </a:lnTo>
                  <a:lnTo>
                    <a:pt x="2870117" y="1539547"/>
                  </a:lnTo>
                  <a:lnTo>
                    <a:pt x="2904622" y="1506774"/>
                  </a:lnTo>
                  <a:lnTo>
                    <a:pt x="2940051" y="1475033"/>
                  </a:lnTo>
                  <a:lnTo>
                    <a:pt x="2976404" y="1444355"/>
                  </a:lnTo>
                  <a:lnTo>
                    <a:pt x="3013677" y="1414774"/>
                  </a:lnTo>
                  <a:lnTo>
                    <a:pt x="3051868" y="1386321"/>
                  </a:lnTo>
                  <a:lnTo>
                    <a:pt x="3090977" y="1359028"/>
                  </a:lnTo>
                  <a:lnTo>
                    <a:pt x="3130999" y="1332930"/>
                  </a:lnTo>
                  <a:lnTo>
                    <a:pt x="3171933" y="1308056"/>
                  </a:lnTo>
                  <a:lnTo>
                    <a:pt x="3213778" y="1284441"/>
                  </a:lnTo>
                  <a:lnTo>
                    <a:pt x="3256530" y="1262116"/>
                  </a:lnTo>
                  <a:lnTo>
                    <a:pt x="3300188" y="1241114"/>
                  </a:lnTo>
                  <a:lnTo>
                    <a:pt x="3344841" y="1221390"/>
                  </a:lnTo>
                  <a:lnTo>
                    <a:pt x="3389890" y="1203173"/>
                  </a:lnTo>
                  <a:lnTo>
                    <a:pt x="3435316" y="1186429"/>
                  </a:lnTo>
                  <a:lnTo>
                    <a:pt x="3481102" y="1171124"/>
                  </a:lnTo>
                  <a:lnTo>
                    <a:pt x="3527228" y="1157222"/>
                  </a:lnTo>
                  <a:lnTo>
                    <a:pt x="3573677" y="1144690"/>
                  </a:lnTo>
                  <a:lnTo>
                    <a:pt x="3620430" y="1133494"/>
                  </a:lnTo>
                  <a:lnTo>
                    <a:pt x="3667468" y="1123597"/>
                  </a:lnTo>
                  <a:lnTo>
                    <a:pt x="3714774" y="1114967"/>
                  </a:lnTo>
                  <a:lnTo>
                    <a:pt x="3762329" y="1107569"/>
                  </a:lnTo>
                  <a:lnTo>
                    <a:pt x="3810114" y="1101369"/>
                  </a:lnTo>
                  <a:lnTo>
                    <a:pt x="3858111" y="1096331"/>
                  </a:lnTo>
                  <a:lnTo>
                    <a:pt x="3906303" y="1092422"/>
                  </a:lnTo>
                  <a:lnTo>
                    <a:pt x="3954669" y="1089607"/>
                  </a:lnTo>
                  <a:lnTo>
                    <a:pt x="4003192" y="1087852"/>
                  </a:lnTo>
                  <a:lnTo>
                    <a:pt x="4051855" y="1087122"/>
                  </a:lnTo>
                  <a:lnTo>
                    <a:pt x="4100637" y="1087383"/>
                  </a:lnTo>
                  <a:lnTo>
                    <a:pt x="4149521" y="1088600"/>
                  </a:lnTo>
                  <a:lnTo>
                    <a:pt x="4198489" y="1090740"/>
                  </a:lnTo>
                  <a:lnTo>
                    <a:pt x="4247521" y="1093767"/>
                  </a:lnTo>
                  <a:lnTo>
                    <a:pt x="4296600" y="1097647"/>
                  </a:lnTo>
                  <a:lnTo>
                    <a:pt x="4345708" y="1102347"/>
                  </a:lnTo>
                  <a:lnTo>
                    <a:pt x="4394826" y="1107830"/>
                  </a:lnTo>
                  <a:lnTo>
                    <a:pt x="4443935" y="1114064"/>
                  </a:lnTo>
                  <a:lnTo>
                    <a:pt x="4493017" y="1121013"/>
                  </a:lnTo>
                  <a:lnTo>
                    <a:pt x="4542054" y="1128643"/>
                  </a:lnTo>
                  <a:lnTo>
                    <a:pt x="4591027" y="1136920"/>
                  </a:lnTo>
                  <a:lnTo>
                    <a:pt x="4639919" y="1145809"/>
                  </a:lnTo>
                  <a:lnTo>
                    <a:pt x="4688710" y="1155276"/>
                  </a:lnTo>
                  <a:lnTo>
                    <a:pt x="4737382" y="1165287"/>
                  </a:lnTo>
                  <a:lnTo>
                    <a:pt x="4785917" y="1175806"/>
                  </a:lnTo>
                  <a:lnTo>
                    <a:pt x="4834297" y="1186800"/>
                  </a:lnTo>
                  <a:lnTo>
                    <a:pt x="4882503" y="1198235"/>
                  </a:lnTo>
                  <a:lnTo>
                    <a:pt x="4930516" y="1210075"/>
                  </a:lnTo>
                  <a:lnTo>
                    <a:pt x="4978319" y="1222286"/>
                  </a:lnTo>
                  <a:lnTo>
                    <a:pt x="5025893" y="1234834"/>
                  </a:lnTo>
                  <a:lnTo>
                    <a:pt x="5073219" y="1247685"/>
                  </a:lnTo>
                  <a:lnTo>
                    <a:pt x="5121707" y="1261167"/>
                  </a:lnTo>
                  <a:lnTo>
                    <a:pt x="5218708" y="1288783"/>
                  </a:lnTo>
                  <a:lnTo>
                    <a:pt x="5558726" y="1388173"/>
                  </a:lnTo>
                  <a:lnTo>
                    <a:pt x="5656102" y="1416057"/>
                  </a:lnTo>
                  <a:lnTo>
                    <a:pt x="5753616" y="1443139"/>
                  </a:lnTo>
                  <a:lnTo>
                    <a:pt x="5802431" y="1456280"/>
                  </a:lnTo>
                  <a:lnTo>
                    <a:pt x="5851287" y="1469104"/>
                  </a:lnTo>
                  <a:lnTo>
                    <a:pt x="5900188" y="1481569"/>
                  </a:lnTo>
                  <a:lnTo>
                    <a:pt x="5949136" y="1493638"/>
                  </a:lnTo>
                  <a:lnTo>
                    <a:pt x="5998132" y="1505271"/>
                  </a:lnTo>
                  <a:lnTo>
                    <a:pt x="6047181" y="1516429"/>
                  </a:lnTo>
                  <a:lnTo>
                    <a:pt x="6096284" y="1527073"/>
                  </a:lnTo>
                  <a:lnTo>
                    <a:pt x="6145443" y="1537162"/>
                  </a:lnTo>
                  <a:lnTo>
                    <a:pt x="6194661" y="1546659"/>
                  </a:lnTo>
                  <a:lnTo>
                    <a:pt x="6243941" y="1555524"/>
                  </a:lnTo>
                  <a:lnTo>
                    <a:pt x="6293285" y="1563718"/>
                  </a:lnTo>
                  <a:lnTo>
                    <a:pt x="6342695" y="1571202"/>
                  </a:lnTo>
                  <a:lnTo>
                    <a:pt x="6392175" y="1577936"/>
                  </a:lnTo>
                  <a:lnTo>
                    <a:pt x="6441725" y="1583881"/>
                  </a:lnTo>
                  <a:lnTo>
                    <a:pt x="6491350" y="1588998"/>
                  </a:lnTo>
                  <a:lnTo>
                    <a:pt x="6541051" y="1593247"/>
                  </a:lnTo>
                  <a:lnTo>
                    <a:pt x="6590831" y="1596591"/>
                  </a:lnTo>
                  <a:lnTo>
                    <a:pt x="6640692" y="1598988"/>
                  </a:lnTo>
                  <a:lnTo>
                    <a:pt x="6690636" y="1600401"/>
                  </a:lnTo>
                  <a:lnTo>
                    <a:pt x="6740667" y="1600790"/>
                  </a:lnTo>
                  <a:lnTo>
                    <a:pt x="6790787" y="1600115"/>
                  </a:lnTo>
                  <a:lnTo>
                    <a:pt x="6840997" y="1598338"/>
                  </a:lnTo>
                  <a:lnTo>
                    <a:pt x="6889543" y="1595503"/>
                  </a:lnTo>
                  <a:lnTo>
                    <a:pt x="6937989" y="1591540"/>
                  </a:lnTo>
                  <a:lnTo>
                    <a:pt x="6986315" y="1586460"/>
                  </a:lnTo>
                  <a:lnTo>
                    <a:pt x="7034502" y="1580274"/>
                  </a:lnTo>
                  <a:lnTo>
                    <a:pt x="7082527" y="1572994"/>
                  </a:lnTo>
                  <a:lnTo>
                    <a:pt x="7130372" y="1564630"/>
                  </a:lnTo>
                  <a:lnTo>
                    <a:pt x="7178016" y="1555193"/>
                  </a:lnTo>
                  <a:lnTo>
                    <a:pt x="7225438" y="1544695"/>
                  </a:lnTo>
                  <a:lnTo>
                    <a:pt x="7272617" y="1533146"/>
                  </a:lnTo>
                  <a:lnTo>
                    <a:pt x="7319534" y="1520559"/>
                  </a:lnTo>
                  <a:lnTo>
                    <a:pt x="7366168" y="1506943"/>
                  </a:lnTo>
                  <a:lnTo>
                    <a:pt x="7412499" y="1492311"/>
                  </a:lnTo>
                  <a:lnTo>
                    <a:pt x="7458505" y="1476673"/>
                  </a:lnTo>
                  <a:lnTo>
                    <a:pt x="7504168" y="1460040"/>
                  </a:lnTo>
                  <a:lnTo>
                    <a:pt x="7549466" y="1442423"/>
                  </a:lnTo>
                  <a:lnTo>
                    <a:pt x="7594378" y="1423835"/>
                  </a:lnTo>
                  <a:lnTo>
                    <a:pt x="7638885" y="1404284"/>
                  </a:lnTo>
                  <a:lnTo>
                    <a:pt x="7682967" y="1383784"/>
                  </a:lnTo>
                  <a:lnTo>
                    <a:pt x="7726602" y="1362344"/>
                  </a:lnTo>
                  <a:lnTo>
                    <a:pt x="7769770" y="1339977"/>
                  </a:lnTo>
                  <a:lnTo>
                    <a:pt x="7812450" y="1316692"/>
                  </a:lnTo>
                  <a:lnTo>
                    <a:pt x="7854624" y="1292502"/>
                  </a:lnTo>
                  <a:lnTo>
                    <a:pt x="7896269" y="1267418"/>
                  </a:lnTo>
                  <a:lnTo>
                    <a:pt x="7937366" y="1241449"/>
                  </a:lnTo>
                  <a:lnTo>
                    <a:pt x="7977894" y="1214609"/>
                  </a:lnTo>
                  <a:lnTo>
                    <a:pt x="8017833" y="1186907"/>
                  </a:lnTo>
                  <a:lnTo>
                    <a:pt x="8057162" y="1158355"/>
                  </a:lnTo>
                  <a:lnTo>
                    <a:pt x="8095861" y="1128964"/>
                  </a:lnTo>
                  <a:lnTo>
                    <a:pt x="8133909" y="1098745"/>
                  </a:lnTo>
                  <a:lnTo>
                    <a:pt x="8171287" y="1067709"/>
                  </a:lnTo>
                  <a:lnTo>
                    <a:pt x="8207973" y="1035867"/>
                  </a:lnTo>
                  <a:lnTo>
                    <a:pt x="8243947" y="1003231"/>
                  </a:lnTo>
                  <a:lnTo>
                    <a:pt x="8279189" y="969812"/>
                  </a:lnTo>
                  <a:lnTo>
                    <a:pt x="8313679" y="935620"/>
                  </a:lnTo>
                  <a:lnTo>
                    <a:pt x="8347395" y="900667"/>
                  </a:lnTo>
                  <a:lnTo>
                    <a:pt x="8380318" y="864964"/>
                  </a:lnTo>
                  <a:lnTo>
                    <a:pt x="8412428" y="828521"/>
                  </a:lnTo>
                  <a:lnTo>
                    <a:pt x="8443703" y="791351"/>
                  </a:lnTo>
                  <a:lnTo>
                    <a:pt x="8474123" y="753465"/>
                  </a:lnTo>
                  <a:lnTo>
                    <a:pt x="8503668" y="714872"/>
                  </a:lnTo>
                  <a:lnTo>
                    <a:pt x="8532318" y="675585"/>
                  </a:lnTo>
                  <a:lnTo>
                    <a:pt x="8560871" y="634380"/>
                  </a:lnTo>
                  <a:lnTo>
                    <a:pt x="8588418" y="592520"/>
                  </a:lnTo>
                  <a:lnTo>
                    <a:pt x="8614953" y="550029"/>
                  </a:lnTo>
                  <a:lnTo>
                    <a:pt x="8640473" y="506932"/>
                  </a:lnTo>
                  <a:lnTo>
                    <a:pt x="8664971" y="463255"/>
                  </a:lnTo>
                  <a:lnTo>
                    <a:pt x="8688445" y="419021"/>
                  </a:lnTo>
                  <a:lnTo>
                    <a:pt x="8710888" y="374257"/>
                  </a:lnTo>
                  <a:lnTo>
                    <a:pt x="8732297" y="328986"/>
                  </a:lnTo>
                  <a:lnTo>
                    <a:pt x="8752666" y="283233"/>
                  </a:lnTo>
                  <a:lnTo>
                    <a:pt x="8771992" y="237025"/>
                  </a:lnTo>
                  <a:lnTo>
                    <a:pt x="8790269" y="190384"/>
                  </a:lnTo>
                  <a:lnTo>
                    <a:pt x="8807494" y="143336"/>
                  </a:lnTo>
                  <a:lnTo>
                    <a:pt x="8823660" y="95906"/>
                  </a:lnTo>
                  <a:lnTo>
                    <a:pt x="8838765" y="48119"/>
                  </a:lnTo>
                  <a:lnTo>
                    <a:pt x="8852802" y="0"/>
                  </a:lnTo>
                  <a:close/>
                </a:path>
              </a:pathLst>
            </a:custGeom>
            <a:solidFill>
              <a:srgbClr val="004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5160" y="1679232"/>
              <a:ext cx="1593215" cy="2679065"/>
            </a:xfrm>
            <a:custGeom>
              <a:avLst/>
              <a:gdLst/>
              <a:ahLst/>
              <a:cxnLst/>
              <a:rect l="l" t="t" r="r" b="b"/>
              <a:pathLst>
                <a:path w="1593214" h="2679065">
                  <a:moveTo>
                    <a:pt x="0" y="0"/>
                  </a:moveTo>
                  <a:lnTo>
                    <a:pt x="922979" y="2669485"/>
                  </a:lnTo>
                  <a:lnTo>
                    <a:pt x="1593136" y="2678456"/>
                  </a:lnTo>
                  <a:lnTo>
                    <a:pt x="1213269" y="1666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46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5222" y="2110028"/>
              <a:ext cx="2345055" cy="3956050"/>
            </a:xfrm>
            <a:custGeom>
              <a:avLst/>
              <a:gdLst/>
              <a:ahLst/>
              <a:cxnLst/>
              <a:rect l="l" t="t" r="r" b="b"/>
              <a:pathLst>
                <a:path w="2345054" h="3956050">
                  <a:moveTo>
                    <a:pt x="2344674" y="3767759"/>
                  </a:moveTo>
                  <a:lnTo>
                    <a:pt x="2328456" y="1823694"/>
                  </a:lnTo>
                  <a:lnTo>
                    <a:pt x="2335352" y="1357630"/>
                  </a:lnTo>
                  <a:lnTo>
                    <a:pt x="2324544" y="1354912"/>
                  </a:lnTo>
                  <a:lnTo>
                    <a:pt x="2323731" y="1256398"/>
                  </a:lnTo>
                  <a:lnTo>
                    <a:pt x="1144282" y="0"/>
                  </a:lnTo>
                  <a:lnTo>
                    <a:pt x="1510690" y="1150086"/>
                  </a:lnTo>
                  <a:lnTo>
                    <a:pt x="312254" y="848461"/>
                  </a:lnTo>
                  <a:lnTo>
                    <a:pt x="726046" y="1494434"/>
                  </a:lnTo>
                  <a:lnTo>
                    <a:pt x="0" y="1528445"/>
                  </a:lnTo>
                  <a:lnTo>
                    <a:pt x="1232027" y="3955643"/>
                  </a:lnTo>
                  <a:lnTo>
                    <a:pt x="1638642" y="2919057"/>
                  </a:lnTo>
                  <a:lnTo>
                    <a:pt x="2297074" y="3946906"/>
                  </a:lnTo>
                  <a:lnTo>
                    <a:pt x="2301710" y="3632936"/>
                  </a:lnTo>
                  <a:lnTo>
                    <a:pt x="2344674" y="3767759"/>
                  </a:lnTo>
                  <a:close/>
                </a:path>
              </a:pathLst>
            </a:custGeom>
            <a:solidFill>
              <a:srgbClr val="DF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8579" y="3594324"/>
              <a:ext cx="3801745" cy="3757929"/>
            </a:xfrm>
            <a:custGeom>
              <a:avLst/>
              <a:gdLst/>
              <a:ahLst/>
              <a:cxnLst/>
              <a:rect l="l" t="t" r="r" b="b"/>
              <a:pathLst>
                <a:path w="3801745" h="3757929">
                  <a:moveTo>
                    <a:pt x="2694866" y="0"/>
                  </a:moveTo>
                  <a:lnTo>
                    <a:pt x="0" y="714462"/>
                  </a:lnTo>
                  <a:lnTo>
                    <a:pt x="1064386" y="3757833"/>
                  </a:lnTo>
                  <a:lnTo>
                    <a:pt x="3801170" y="2905117"/>
                  </a:lnTo>
                  <a:lnTo>
                    <a:pt x="2694866" y="0"/>
                  </a:lnTo>
                  <a:close/>
                </a:path>
              </a:pathLst>
            </a:custGeom>
            <a:solidFill>
              <a:srgbClr val="00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5910" y="3346170"/>
              <a:ext cx="3599815" cy="3646170"/>
            </a:xfrm>
            <a:custGeom>
              <a:avLst/>
              <a:gdLst/>
              <a:ahLst/>
              <a:cxnLst/>
              <a:rect l="l" t="t" r="r" b="b"/>
              <a:pathLst>
                <a:path w="3599815" h="3646170">
                  <a:moveTo>
                    <a:pt x="3021114" y="2866301"/>
                  </a:moveTo>
                  <a:lnTo>
                    <a:pt x="3018599" y="2822168"/>
                  </a:lnTo>
                  <a:lnTo>
                    <a:pt x="3007131" y="2779153"/>
                  </a:lnTo>
                  <a:lnTo>
                    <a:pt x="2992094" y="2739669"/>
                  </a:lnTo>
                  <a:lnTo>
                    <a:pt x="2992094" y="2864967"/>
                  </a:lnTo>
                  <a:lnTo>
                    <a:pt x="2986544" y="2902889"/>
                  </a:lnTo>
                  <a:lnTo>
                    <a:pt x="2973336" y="2939173"/>
                  </a:lnTo>
                  <a:lnTo>
                    <a:pt x="2953042" y="2971901"/>
                  </a:lnTo>
                  <a:lnTo>
                    <a:pt x="2926651" y="2999689"/>
                  </a:lnTo>
                  <a:lnTo>
                    <a:pt x="2895206" y="3021647"/>
                  </a:lnTo>
                  <a:lnTo>
                    <a:pt x="2859697" y="3036874"/>
                  </a:lnTo>
                  <a:lnTo>
                    <a:pt x="1023658" y="3608984"/>
                  </a:lnTo>
                  <a:lnTo>
                    <a:pt x="974737" y="3617518"/>
                  </a:lnTo>
                  <a:lnTo>
                    <a:pt x="926998" y="3613378"/>
                  </a:lnTo>
                  <a:lnTo>
                    <a:pt x="882523" y="3597618"/>
                  </a:lnTo>
                  <a:lnTo>
                    <a:pt x="843356" y="3571265"/>
                  </a:lnTo>
                  <a:lnTo>
                    <a:pt x="811593" y="3535388"/>
                  </a:lnTo>
                  <a:lnTo>
                    <a:pt x="789279" y="3491026"/>
                  </a:lnTo>
                  <a:lnTo>
                    <a:pt x="38938" y="1345501"/>
                  </a:lnTo>
                  <a:lnTo>
                    <a:pt x="29972" y="1307592"/>
                  </a:lnTo>
                  <a:lnTo>
                    <a:pt x="28943" y="1268945"/>
                  </a:lnTo>
                  <a:lnTo>
                    <a:pt x="35775" y="1230896"/>
                  </a:lnTo>
                  <a:lnTo>
                    <a:pt x="50355" y="1194752"/>
                  </a:lnTo>
                  <a:lnTo>
                    <a:pt x="78867" y="1154645"/>
                  </a:lnTo>
                  <a:lnTo>
                    <a:pt x="108140" y="1129055"/>
                  </a:lnTo>
                  <a:lnTo>
                    <a:pt x="147485" y="1107719"/>
                  </a:lnTo>
                  <a:lnTo>
                    <a:pt x="1973732" y="622198"/>
                  </a:lnTo>
                  <a:lnTo>
                    <a:pt x="2020531" y="615823"/>
                  </a:lnTo>
                  <a:lnTo>
                    <a:pt x="2065997" y="620915"/>
                  </a:lnTo>
                  <a:lnTo>
                    <a:pt x="2108352" y="636562"/>
                  </a:lnTo>
                  <a:lnTo>
                    <a:pt x="2145766" y="661822"/>
                  </a:lnTo>
                  <a:lnTo>
                    <a:pt x="2176437" y="695769"/>
                  </a:lnTo>
                  <a:lnTo>
                    <a:pt x="2198535" y="737489"/>
                  </a:lnTo>
                  <a:lnTo>
                    <a:pt x="2980004" y="2789440"/>
                  </a:lnTo>
                  <a:lnTo>
                    <a:pt x="2989923" y="2826715"/>
                  </a:lnTo>
                  <a:lnTo>
                    <a:pt x="2992094" y="2864967"/>
                  </a:lnTo>
                  <a:lnTo>
                    <a:pt x="2992094" y="2739669"/>
                  </a:lnTo>
                  <a:lnTo>
                    <a:pt x="2225713" y="727163"/>
                  </a:lnTo>
                  <a:lnTo>
                    <a:pt x="2204478" y="685380"/>
                  </a:lnTo>
                  <a:lnTo>
                    <a:pt x="2175776" y="650062"/>
                  </a:lnTo>
                  <a:lnTo>
                    <a:pt x="2140928" y="621893"/>
                  </a:lnTo>
                  <a:lnTo>
                    <a:pt x="2129091" y="615823"/>
                  </a:lnTo>
                  <a:lnTo>
                    <a:pt x="2101253" y="601535"/>
                  </a:lnTo>
                  <a:lnTo>
                    <a:pt x="2058035" y="589661"/>
                  </a:lnTo>
                  <a:lnTo>
                    <a:pt x="2012619" y="586955"/>
                  </a:lnTo>
                  <a:lnTo>
                    <a:pt x="1966302" y="594093"/>
                  </a:lnTo>
                  <a:lnTo>
                    <a:pt x="161366" y="1072616"/>
                  </a:lnTo>
                  <a:lnTo>
                    <a:pt x="119468" y="1088605"/>
                  </a:lnTo>
                  <a:lnTo>
                    <a:pt x="81788" y="1112761"/>
                  </a:lnTo>
                  <a:lnTo>
                    <a:pt x="49745" y="1143977"/>
                  </a:lnTo>
                  <a:lnTo>
                    <a:pt x="24714" y="1181138"/>
                  </a:lnTo>
                  <a:lnTo>
                    <a:pt x="7874" y="1222832"/>
                  </a:lnTo>
                  <a:lnTo>
                    <a:pt x="0" y="1266736"/>
                  </a:lnTo>
                  <a:lnTo>
                    <a:pt x="1181" y="1311338"/>
                  </a:lnTo>
                  <a:lnTo>
                    <a:pt x="11531" y="1355115"/>
                  </a:lnTo>
                  <a:lnTo>
                    <a:pt x="761847" y="3500564"/>
                  </a:lnTo>
                  <a:lnTo>
                    <a:pt x="783183" y="3545040"/>
                  </a:lnTo>
                  <a:lnTo>
                    <a:pt x="812800" y="3582441"/>
                  </a:lnTo>
                  <a:lnTo>
                    <a:pt x="849185" y="3612007"/>
                  </a:lnTo>
                  <a:lnTo>
                    <a:pt x="890828" y="3632962"/>
                  </a:lnTo>
                  <a:lnTo>
                    <a:pt x="936244" y="3644582"/>
                  </a:lnTo>
                  <a:lnTo>
                    <a:pt x="983919" y="3646081"/>
                  </a:lnTo>
                  <a:lnTo>
                    <a:pt x="1032344" y="3636708"/>
                  </a:lnTo>
                  <a:lnTo>
                    <a:pt x="1093927" y="3617518"/>
                  </a:lnTo>
                  <a:lnTo>
                    <a:pt x="2868371" y="3064599"/>
                  </a:lnTo>
                  <a:lnTo>
                    <a:pt x="2911513" y="3045891"/>
                  </a:lnTo>
                  <a:lnTo>
                    <a:pt x="2949587" y="3018332"/>
                  </a:lnTo>
                  <a:lnTo>
                    <a:pt x="2977769" y="2987510"/>
                  </a:lnTo>
                  <a:lnTo>
                    <a:pt x="2999486" y="2951848"/>
                  </a:lnTo>
                  <a:lnTo>
                    <a:pt x="3014713" y="2910027"/>
                  </a:lnTo>
                  <a:lnTo>
                    <a:pt x="3021114" y="2866301"/>
                  </a:lnTo>
                  <a:close/>
                </a:path>
                <a:path w="3599815" h="3646170">
                  <a:moveTo>
                    <a:pt x="3599561" y="2956395"/>
                  </a:moveTo>
                  <a:lnTo>
                    <a:pt x="3593642" y="2916618"/>
                  </a:lnTo>
                  <a:lnTo>
                    <a:pt x="3581997" y="2874708"/>
                  </a:lnTo>
                  <a:lnTo>
                    <a:pt x="2502509" y="0"/>
                  </a:lnTo>
                  <a:lnTo>
                    <a:pt x="2517495" y="47205"/>
                  </a:lnTo>
                  <a:lnTo>
                    <a:pt x="2521420" y="88823"/>
                  </a:lnTo>
                  <a:lnTo>
                    <a:pt x="2495715" y="157200"/>
                  </a:lnTo>
                  <a:lnTo>
                    <a:pt x="2465895" y="184924"/>
                  </a:lnTo>
                  <a:lnTo>
                    <a:pt x="2424658" y="209003"/>
                  </a:lnTo>
                  <a:lnTo>
                    <a:pt x="2371902" y="229920"/>
                  </a:lnTo>
                  <a:lnTo>
                    <a:pt x="2307526" y="248158"/>
                  </a:lnTo>
                  <a:lnTo>
                    <a:pt x="3413798" y="3152483"/>
                  </a:lnTo>
                  <a:lnTo>
                    <a:pt x="3470275" y="3135211"/>
                  </a:lnTo>
                  <a:lnTo>
                    <a:pt x="3515436" y="3113887"/>
                  </a:lnTo>
                  <a:lnTo>
                    <a:pt x="3550094" y="3088817"/>
                  </a:lnTo>
                  <a:lnTo>
                    <a:pt x="3591052" y="3028492"/>
                  </a:lnTo>
                  <a:lnTo>
                    <a:pt x="3598964" y="2993783"/>
                  </a:lnTo>
                  <a:lnTo>
                    <a:pt x="3599561" y="2956395"/>
                  </a:lnTo>
                  <a:close/>
                </a:path>
              </a:pathLst>
            </a:custGeom>
            <a:solidFill>
              <a:srgbClr val="004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60115" y="1901671"/>
              <a:ext cx="2691765" cy="2277110"/>
            </a:xfrm>
            <a:custGeom>
              <a:avLst/>
              <a:gdLst/>
              <a:ahLst/>
              <a:cxnLst/>
              <a:rect l="l" t="t" r="r" b="b"/>
              <a:pathLst>
                <a:path w="2691765" h="2277110">
                  <a:moveTo>
                    <a:pt x="1608051" y="0"/>
                  </a:moveTo>
                  <a:lnTo>
                    <a:pt x="1498197" y="55246"/>
                  </a:lnTo>
                  <a:lnTo>
                    <a:pt x="1434636" y="95365"/>
                  </a:lnTo>
                  <a:lnTo>
                    <a:pt x="1393120" y="139890"/>
                  </a:lnTo>
                  <a:lnTo>
                    <a:pt x="1349399" y="208353"/>
                  </a:lnTo>
                  <a:lnTo>
                    <a:pt x="2528844" y="1464747"/>
                  </a:lnTo>
                  <a:lnTo>
                    <a:pt x="1188692" y="326591"/>
                  </a:lnTo>
                  <a:lnTo>
                    <a:pt x="921102" y="540890"/>
                  </a:lnTo>
                  <a:lnTo>
                    <a:pt x="761975" y="688387"/>
                  </a:lnTo>
                  <a:lnTo>
                    <a:pt x="648371" y="837541"/>
                  </a:lnTo>
                  <a:lnTo>
                    <a:pt x="517353" y="1056809"/>
                  </a:lnTo>
                  <a:lnTo>
                    <a:pt x="2540454" y="1565983"/>
                  </a:lnTo>
                  <a:lnTo>
                    <a:pt x="384980" y="1300295"/>
                  </a:lnTo>
                  <a:lnTo>
                    <a:pt x="316269" y="1414794"/>
                  </a:lnTo>
                  <a:lnTo>
                    <a:pt x="274628" y="1498429"/>
                  </a:lnTo>
                  <a:lnTo>
                    <a:pt x="243192" y="1592121"/>
                  </a:lnTo>
                  <a:lnTo>
                    <a:pt x="205099" y="1736793"/>
                  </a:lnTo>
                  <a:lnTo>
                    <a:pt x="2490131" y="1611431"/>
                  </a:lnTo>
                  <a:lnTo>
                    <a:pt x="106564" y="1988823"/>
                  </a:lnTo>
                  <a:lnTo>
                    <a:pt x="0" y="2276814"/>
                  </a:lnTo>
                  <a:lnTo>
                    <a:pt x="1356515" y="1950433"/>
                  </a:lnTo>
                  <a:lnTo>
                    <a:pt x="2069431" y="1777306"/>
                  </a:lnTo>
                  <a:lnTo>
                    <a:pt x="2373415" y="1699533"/>
                  </a:lnTo>
                  <a:lnTo>
                    <a:pt x="2503136" y="1659216"/>
                  </a:lnTo>
                  <a:lnTo>
                    <a:pt x="2587367" y="1623593"/>
                  </a:lnTo>
                  <a:lnTo>
                    <a:pt x="2646001" y="1588076"/>
                  </a:lnTo>
                  <a:lnTo>
                    <a:pt x="2680274" y="1560800"/>
                  </a:lnTo>
                  <a:lnTo>
                    <a:pt x="2691423" y="1549900"/>
                  </a:lnTo>
                  <a:lnTo>
                    <a:pt x="1608051" y="0"/>
                  </a:lnTo>
                  <a:close/>
                </a:path>
              </a:pathLst>
            </a:custGeom>
            <a:solidFill>
              <a:srgbClr val="EE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8579" y="1632804"/>
              <a:ext cx="2908935" cy="2676525"/>
            </a:xfrm>
            <a:custGeom>
              <a:avLst/>
              <a:gdLst/>
              <a:ahLst/>
              <a:cxnLst/>
              <a:rect l="l" t="t" r="r" b="b"/>
              <a:pathLst>
                <a:path w="2908935" h="2676525">
                  <a:moveTo>
                    <a:pt x="1706172" y="0"/>
                  </a:moveTo>
                  <a:lnTo>
                    <a:pt x="1676581" y="46427"/>
                  </a:lnTo>
                  <a:lnTo>
                    <a:pt x="2786641" y="1653210"/>
                  </a:lnTo>
                  <a:lnTo>
                    <a:pt x="2801634" y="1700444"/>
                  </a:lnTo>
                  <a:lnTo>
                    <a:pt x="2805558" y="1742070"/>
                  </a:lnTo>
                  <a:lnTo>
                    <a:pt x="2779845" y="1810455"/>
                  </a:lnTo>
                  <a:lnTo>
                    <a:pt x="2750029" y="1838191"/>
                  </a:lnTo>
                  <a:lnTo>
                    <a:pt x="2708787" y="1862273"/>
                  </a:lnTo>
                  <a:lnTo>
                    <a:pt x="2656030" y="1883191"/>
                  </a:lnTo>
                  <a:lnTo>
                    <a:pt x="2591669" y="1901433"/>
                  </a:lnTo>
                  <a:lnTo>
                    <a:pt x="67097" y="2570723"/>
                  </a:lnTo>
                  <a:lnTo>
                    <a:pt x="0" y="2675993"/>
                  </a:lnTo>
                  <a:lnTo>
                    <a:pt x="2694854" y="1961531"/>
                  </a:lnTo>
                  <a:lnTo>
                    <a:pt x="2759225" y="1943297"/>
                  </a:lnTo>
                  <a:lnTo>
                    <a:pt x="2811986" y="1922382"/>
                  </a:lnTo>
                  <a:lnTo>
                    <a:pt x="2853228" y="1898300"/>
                  </a:lnTo>
                  <a:lnTo>
                    <a:pt x="2883042" y="1870565"/>
                  </a:lnTo>
                  <a:lnTo>
                    <a:pt x="2908753" y="1802189"/>
                  </a:lnTo>
                  <a:lnTo>
                    <a:pt x="2904833" y="1760574"/>
                  </a:lnTo>
                  <a:lnTo>
                    <a:pt x="2889851" y="1713359"/>
                  </a:lnTo>
                  <a:lnTo>
                    <a:pt x="1706172" y="0"/>
                  </a:lnTo>
                  <a:close/>
                </a:path>
              </a:pathLst>
            </a:custGeom>
            <a:solidFill>
              <a:srgbClr val="061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1628" y="2032888"/>
              <a:ext cx="2393950" cy="2052320"/>
            </a:xfrm>
            <a:custGeom>
              <a:avLst/>
              <a:gdLst/>
              <a:ahLst/>
              <a:cxnLst/>
              <a:rect l="l" t="t" r="r" b="b"/>
              <a:pathLst>
                <a:path w="2393950" h="2052320">
                  <a:moveTo>
                    <a:pt x="1048689" y="1797304"/>
                  </a:moveTo>
                  <a:lnTo>
                    <a:pt x="1002944" y="1805508"/>
                  </a:lnTo>
                  <a:lnTo>
                    <a:pt x="918451" y="1821751"/>
                  </a:lnTo>
                  <a:lnTo>
                    <a:pt x="759333" y="1855317"/>
                  </a:lnTo>
                  <a:lnTo>
                    <a:pt x="666915" y="1876056"/>
                  </a:lnTo>
                  <a:lnTo>
                    <a:pt x="618858" y="1887245"/>
                  </a:lnTo>
                  <a:lnTo>
                    <a:pt x="520941" y="1910499"/>
                  </a:lnTo>
                  <a:lnTo>
                    <a:pt x="375424" y="1946846"/>
                  </a:lnTo>
                  <a:lnTo>
                    <a:pt x="283781" y="1970811"/>
                  </a:lnTo>
                  <a:lnTo>
                    <a:pt x="126961" y="2013953"/>
                  </a:lnTo>
                  <a:lnTo>
                    <a:pt x="44399" y="2038235"/>
                  </a:lnTo>
                  <a:lnTo>
                    <a:pt x="0" y="2051888"/>
                  </a:lnTo>
                  <a:lnTo>
                    <a:pt x="45707" y="2043709"/>
                  </a:lnTo>
                  <a:lnTo>
                    <a:pt x="130225" y="2027402"/>
                  </a:lnTo>
                  <a:lnTo>
                    <a:pt x="289356" y="1993823"/>
                  </a:lnTo>
                  <a:lnTo>
                    <a:pt x="381787" y="1973110"/>
                  </a:lnTo>
                  <a:lnTo>
                    <a:pt x="429844" y="1961934"/>
                  </a:lnTo>
                  <a:lnTo>
                    <a:pt x="527761" y="1938705"/>
                  </a:lnTo>
                  <a:lnTo>
                    <a:pt x="673277" y="1902371"/>
                  </a:lnTo>
                  <a:lnTo>
                    <a:pt x="764933" y="1878418"/>
                  </a:lnTo>
                  <a:lnTo>
                    <a:pt x="921740" y="1835277"/>
                  </a:lnTo>
                  <a:lnTo>
                    <a:pt x="1004290" y="1810981"/>
                  </a:lnTo>
                  <a:lnTo>
                    <a:pt x="1048689" y="1797304"/>
                  </a:lnTo>
                  <a:close/>
                </a:path>
                <a:path w="2393950" h="2052320">
                  <a:moveTo>
                    <a:pt x="1685607" y="1137272"/>
                  </a:moveTo>
                  <a:lnTo>
                    <a:pt x="1641309" y="1119339"/>
                  </a:lnTo>
                  <a:lnTo>
                    <a:pt x="1558848" y="1087056"/>
                  </a:lnTo>
                  <a:lnTo>
                    <a:pt x="1401978" y="1028814"/>
                  </a:lnTo>
                  <a:lnTo>
                    <a:pt x="1310170" y="996022"/>
                  </a:lnTo>
                  <a:lnTo>
                    <a:pt x="1262240" y="979322"/>
                  </a:lnTo>
                  <a:lnTo>
                    <a:pt x="1164297" y="945667"/>
                  </a:lnTo>
                  <a:lnTo>
                    <a:pt x="1017790" y="897191"/>
                  </a:lnTo>
                  <a:lnTo>
                    <a:pt x="924928" y="867562"/>
                  </a:lnTo>
                  <a:lnTo>
                    <a:pt x="764895" y="818616"/>
                  </a:lnTo>
                  <a:lnTo>
                    <a:pt x="679818" y="794181"/>
                  </a:lnTo>
                  <a:lnTo>
                    <a:pt x="633679" y="781583"/>
                  </a:lnTo>
                  <a:lnTo>
                    <a:pt x="678002" y="799490"/>
                  </a:lnTo>
                  <a:lnTo>
                    <a:pt x="760463" y="831748"/>
                  </a:lnTo>
                  <a:lnTo>
                    <a:pt x="917333" y="889977"/>
                  </a:lnTo>
                  <a:lnTo>
                    <a:pt x="1009129" y="922794"/>
                  </a:lnTo>
                  <a:lnTo>
                    <a:pt x="1057071" y="939495"/>
                  </a:lnTo>
                  <a:lnTo>
                    <a:pt x="1155039" y="973188"/>
                  </a:lnTo>
                  <a:lnTo>
                    <a:pt x="1301508" y="1021702"/>
                  </a:lnTo>
                  <a:lnTo>
                    <a:pt x="1394358" y="1051344"/>
                  </a:lnTo>
                  <a:lnTo>
                    <a:pt x="1554378" y="1100264"/>
                  </a:lnTo>
                  <a:lnTo>
                    <a:pt x="1639493" y="1124686"/>
                  </a:lnTo>
                  <a:lnTo>
                    <a:pt x="1685607" y="1137272"/>
                  </a:lnTo>
                  <a:close/>
                </a:path>
                <a:path w="2393950" h="2052320">
                  <a:moveTo>
                    <a:pt x="1688922" y="1610487"/>
                  </a:moveTo>
                  <a:lnTo>
                    <a:pt x="1620710" y="1620774"/>
                  </a:lnTo>
                  <a:lnTo>
                    <a:pt x="1494345" y="1640967"/>
                  </a:lnTo>
                  <a:lnTo>
                    <a:pt x="1255725" y="1681962"/>
                  </a:lnTo>
                  <a:lnTo>
                    <a:pt x="899020" y="1755432"/>
                  </a:lnTo>
                  <a:lnTo>
                    <a:pt x="752754" y="1787880"/>
                  </a:lnTo>
                  <a:lnTo>
                    <a:pt x="657631" y="1809457"/>
                  </a:lnTo>
                  <a:lnTo>
                    <a:pt x="557136" y="1833003"/>
                  </a:lnTo>
                  <a:lnTo>
                    <a:pt x="504786" y="1845691"/>
                  </a:lnTo>
                  <a:lnTo>
                    <a:pt x="308940" y="1894027"/>
                  </a:lnTo>
                  <a:lnTo>
                    <a:pt x="185191" y="1926602"/>
                  </a:lnTo>
                  <a:lnTo>
                    <a:pt x="118592" y="1944801"/>
                  </a:lnTo>
                  <a:lnTo>
                    <a:pt x="186436" y="1932076"/>
                  </a:lnTo>
                  <a:lnTo>
                    <a:pt x="364972" y="1896846"/>
                  </a:lnTo>
                  <a:lnTo>
                    <a:pt x="562419" y="1856460"/>
                  </a:lnTo>
                  <a:lnTo>
                    <a:pt x="710565" y="1824469"/>
                  </a:lnTo>
                  <a:lnTo>
                    <a:pt x="905116" y="1783816"/>
                  </a:lnTo>
                  <a:lnTo>
                    <a:pt x="1192860" y="1720049"/>
                  </a:lnTo>
                  <a:lnTo>
                    <a:pt x="1496872" y="1654632"/>
                  </a:lnTo>
                  <a:lnTo>
                    <a:pt x="1621650" y="1626336"/>
                  </a:lnTo>
                  <a:lnTo>
                    <a:pt x="1688922" y="1610487"/>
                  </a:lnTo>
                  <a:close/>
                </a:path>
                <a:path w="2393950" h="2052320">
                  <a:moveTo>
                    <a:pt x="1857895" y="1411274"/>
                  </a:moveTo>
                  <a:lnTo>
                    <a:pt x="1790738" y="1408099"/>
                  </a:lnTo>
                  <a:lnTo>
                    <a:pt x="1666544" y="1403337"/>
                  </a:lnTo>
                  <a:lnTo>
                    <a:pt x="1640979" y="1402092"/>
                  </a:lnTo>
                  <a:lnTo>
                    <a:pt x="1399032" y="1383385"/>
                  </a:lnTo>
                  <a:lnTo>
                    <a:pt x="1319212" y="1375765"/>
                  </a:lnTo>
                  <a:lnTo>
                    <a:pt x="1176883" y="1362532"/>
                  </a:lnTo>
                  <a:lnTo>
                    <a:pt x="1128572" y="1357553"/>
                  </a:lnTo>
                  <a:lnTo>
                    <a:pt x="1080147" y="1351978"/>
                  </a:lnTo>
                  <a:lnTo>
                    <a:pt x="899680" y="1333715"/>
                  </a:lnTo>
                  <a:lnTo>
                    <a:pt x="795185" y="1321727"/>
                  </a:lnTo>
                  <a:lnTo>
                    <a:pt x="303809" y="1268679"/>
                  </a:lnTo>
                  <a:lnTo>
                    <a:pt x="341782" y="1276007"/>
                  </a:lnTo>
                  <a:lnTo>
                    <a:pt x="445782" y="1294511"/>
                  </a:lnTo>
                  <a:lnTo>
                    <a:pt x="492531" y="1302499"/>
                  </a:lnTo>
                  <a:lnTo>
                    <a:pt x="544461" y="1310640"/>
                  </a:lnTo>
                  <a:lnTo>
                    <a:pt x="686562" y="1332306"/>
                  </a:lnTo>
                  <a:lnTo>
                    <a:pt x="738454" y="1339659"/>
                  </a:lnTo>
                  <a:lnTo>
                    <a:pt x="896607" y="1360106"/>
                  </a:lnTo>
                  <a:lnTo>
                    <a:pt x="1077163" y="1380832"/>
                  </a:lnTo>
                  <a:lnTo>
                    <a:pt x="1125740" y="1385824"/>
                  </a:lnTo>
                  <a:lnTo>
                    <a:pt x="1174216" y="1390180"/>
                  </a:lnTo>
                  <a:lnTo>
                    <a:pt x="1397190" y="1408087"/>
                  </a:lnTo>
                  <a:lnTo>
                    <a:pt x="1640433" y="1417396"/>
                  </a:lnTo>
                  <a:lnTo>
                    <a:pt x="1666163" y="1417269"/>
                  </a:lnTo>
                  <a:lnTo>
                    <a:pt x="1857895" y="1411274"/>
                  </a:lnTo>
                  <a:close/>
                </a:path>
                <a:path w="2393950" h="2052320">
                  <a:moveTo>
                    <a:pt x="1997481" y="825309"/>
                  </a:moveTo>
                  <a:lnTo>
                    <a:pt x="1971713" y="791159"/>
                  </a:lnTo>
                  <a:lnTo>
                    <a:pt x="1922945" y="728497"/>
                  </a:lnTo>
                  <a:lnTo>
                    <a:pt x="1828342" y="611657"/>
                  </a:lnTo>
                  <a:lnTo>
                    <a:pt x="1786585" y="561568"/>
                  </a:lnTo>
                  <a:lnTo>
                    <a:pt x="1676933" y="443712"/>
                  </a:lnTo>
                  <a:lnTo>
                    <a:pt x="1612582" y="376567"/>
                  </a:lnTo>
                  <a:lnTo>
                    <a:pt x="1565135" y="327888"/>
                  </a:lnTo>
                  <a:lnTo>
                    <a:pt x="1518234" y="282702"/>
                  </a:lnTo>
                  <a:lnTo>
                    <a:pt x="1408595" y="180035"/>
                  </a:lnTo>
                  <a:lnTo>
                    <a:pt x="1348981" y="127571"/>
                  </a:lnTo>
                  <a:lnTo>
                    <a:pt x="1316266" y="99860"/>
                  </a:lnTo>
                  <a:lnTo>
                    <a:pt x="1345095" y="131610"/>
                  </a:lnTo>
                  <a:lnTo>
                    <a:pt x="1421739" y="214515"/>
                  </a:lnTo>
                  <a:lnTo>
                    <a:pt x="1501444" y="299389"/>
                  </a:lnTo>
                  <a:lnTo>
                    <a:pt x="1546402" y="346227"/>
                  </a:lnTo>
                  <a:lnTo>
                    <a:pt x="1576793" y="379361"/>
                  </a:lnTo>
                  <a:lnTo>
                    <a:pt x="1655851" y="463677"/>
                  </a:lnTo>
                  <a:lnTo>
                    <a:pt x="1735772" y="547128"/>
                  </a:lnTo>
                  <a:lnTo>
                    <a:pt x="1767205" y="579285"/>
                  </a:lnTo>
                  <a:lnTo>
                    <a:pt x="1810613" y="627468"/>
                  </a:lnTo>
                  <a:lnTo>
                    <a:pt x="1912302" y="737463"/>
                  </a:lnTo>
                  <a:lnTo>
                    <a:pt x="1967293" y="794740"/>
                  </a:lnTo>
                  <a:lnTo>
                    <a:pt x="1997481" y="825309"/>
                  </a:lnTo>
                  <a:close/>
                </a:path>
                <a:path w="2393950" h="2052320">
                  <a:moveTo>
                    <a:pt x="2009482" y="1430909"/>
                  </a:moveTo>
                  <a:lnTo>
                    <a:pt x="1938007" y="1432902"/>
                  </a:lnTo>
                  <a:lnTo>
                    <a:pt x="1778469" y="1438783"/>
                  </a:lnTo>
                  <a:lnTo>
                    <a:pt x="1749920" y="1439456"/>
                  </a:lnTo>
                  <a:lnTo>
                    <a:pt x="1483868" y="1442135"/>
                  </a:lnTo>
                  <a:lnTo>
                    <a:pt x="1217841" y="1441272"/>
                  </a:lnTo>
                  <a:lnTo>
                    <a:pt x="1178890" y="1440548"/>
                  </a:lnTo>
                  <a:lnTo>
                    <a:pt x="1023962" y="1439494"/>
                  </a:lnTo>
                  <a:lnTo>
                    <a:pt x="923074" y="1438351"/>
                  </a:lnTo>
                  <a:lnTo>
                    <a:pt x="873899" y="1437309"/>
                  </a:lnTo>
                  <a:lnTo>
                    <a:pt x="347840" y="1431163"/>
                  </a:lnTo>
                  <a:lnTo>
                    <a:pt x="419061" y="1437297"/>
                  </a:lnTo>
                  <a:lnTo>
                    <a:pt x="500900" y="1443405"/>
                  </a:lnTo>
                  <a:lnTo>
                    <a:pt x="551256" y="1446885"/>
                  </a:lnTo>
                  <a:lnTo>
                    <a:pt x="607136" y="1450073"/>
                  </a:lnTo>
                  <a:lnTo>
                    <a:pt x="759917" y="1458074"/>
                  </a:lnTo>
                  <a:lnTo>
                    <a:pt x="815657" y="1460474"/>
                  </a:lnTo>
                  <a:lnTo>
                    <a:pt x="922515" y="1464132"/>
                  </a:lnTo>
                  <a:lnTo>
                    <a:pt x="972654" y="1465453"/>
                  </a:lnTo>
                  <a:lnTo>
                    <a:pt x="1178674" y="1469580"/>
                  </a:lnTo>
                  <a:lnTo>
                    <a:pt x="1217650" y="1469859"/>
                  </a:lnTo>
                  <a:lnTo>
                    <a:pt x="1256576" y="1469656"/>
                  </a:lnTo>
                  <a:lnTo>
                    <a:pt x="1484210" y="1467345"/>
                  </a:lnTo>
                  <a:lnTo>
                    <a:pt x="1556042" y="1465097"/>
                  </a:lnTo>
                  <a:lnTo>
                    <a:pt x="1750606" y="1455801"/>
                  </a:lnTo>
                  <a:lnTo>
                    <a:pt x="1806460" y="1451673"/>
                  </a:lnTo>
                  <a:lnTo>
                    <a:pt x="2009482" y="1430909"/>
                  </a:lnTo>
                  <a:close/>
                </a:path>
                <a:path w="2393950" h="2052320">
                  <a:moveTo>
                    <a:pt x="2070239" y="1180350"/>
                  </a:moveTo>
                  <a:lnTo>
                    <a:pt x="2023516" y="1142504"/>
                  </a:lnTo>
                  <a:lnTo>
                    <a:pt x="1936038" y="1073099"/>
                  </a:lnTo>
                  <a:lnTo>
                    <a:pt x="1898688" y="1044232"/>
                  </a:lnTo>
                  <a:lnTo>
                    <a:pt x="1763141" y="951903"/>
                  </a:lnTo>
                  <a:lnTo>
                    <a:pt x="1712747" y="918337"/>
                  </a:lnTo>
                  <a:lnTo>
                    <a:pt x="1520710" y="802119"/>
                  </a:lnTo>
                  <a:lnTo>
                    <a:pt x="1446212" y="760514"/>
                  </a:lnTo>
                  <a:lnTo>
                    <a:pt x="1355051" y="710552"/>
                  </a:lnTo>
                  <a:lnTo>
                    <a:pt x="1310233" y="686435"/>
                  </a:lnTo>
                  <a:lnTo>
                    <a:pt x="1238935" y="649363"/>
                  </a:lnTo>
                  <a:lnTo>
                    <a:pt x="1135532" y="597649"/>
                  </a:lnTo>
                  <a:lnTo>
                    <a:pt x="1022451" y="543725"/>
                  </a:lnTo>
                  <a:lnTo>
                    <a:pt x="983780" y="526135"/>
                  </a:lnTo>
                  <a:lnTo>
                    <a:pt x="887450" y="483539"/>
                  </a:lnTo>
                  <a:lnTo>
                    <a:pt x="865276" y="474560"/>
                  </a:lnTo>
                  <a:lnTo>
                    <a:pt x="1057656" y="578446"/>
                  </a:lnTo>
                  <a:lnTo>
                    <a:pt x="1126451" y="615276"/>
                  </a:lnTo>
                  <a:lnTo>
                    <a:pt x="1227378" y="671195"/>
                  </a:lnTo>
                  <a:lnTo>
                    <a:pt x="1297952" y="709231"/>
                  </a:lnTo>
                  <a:lnTo>
                    <a:pt x="1342275" y="733945"/>
                  </a:lnTo>
                  <a:lnTo>
                    <a:pt x="1506461" y="826884"/>
                  </a:lnTo>
                  <a:lnTo>
                    <a:pt x="1699488" y="939774"/>
                  </a:lnTo>
                  <a:lnTo>
                    <a:pt x="1750390" y="971931"/>
                  </a:lnTo>
                  <a:lnTo>
                    <a:pt x="1889429" y="1057732"/>
                  </a:lnTo>
                  <a:lnTo>
                    <a:pt x="1952688" y="1101496"/>
                  </a:lnTo>
                  <a:lnTo>
                    <a:pt x="1992604" y="1128852"/>
                  </a:lnTo>
                  <a:lnTo>
                    <a:pt x="2026145" y="1151305"/>
                  </a:lnTo>
                  <a:lnTo>
                    <a:pt x="2070239" y="1180350"/>
                  </a:lnTo>
                  <a:close/>
                </a:path>
                <a:path w="2393950" h="2052320">
                  <a:moveTo>
                    <a:pt x="2094941" y="1243825"/>
                  </a:moveTo>
                  <a:lnTo>
                    <a:pt x="2037575" y="1215428"/>
                  </a:lnTo>
                  <a:lnTo>
                    <a:pt x="1930831" y="1163866"/>
                  </a:lnTo>
                  <a:lnTo>
                    <a:pt x="1885581" y="1142580"/>
                  </a:lnTo>
                  <a:lnTo>
                    <a:pt x="1716468" y="1063790"/>
                  </a:lnTo>
                  <a:lnTo>
                    <a:pt x="1639570" y="1028992"/>
                  </a:lnTo>
                  <a:lnTo>
                    <a:pt x="1609407" y="1014653"/>
                  </a:lnTo>
                  <a:lnTo>
                    <a:pt x="1423187" y="925106"/>
                  </a:lnTo>
                  <a:lnTo>
                    <a:pt x="1205458" y="824191"/>
                  </a:lnTo>
                  <a:lnTo>
                    <a:pt x="1129271" y="787755"/>
                  </a:lnTo>
                  <a:lnTo>
                    <a:pt x="1084135" y="766597"/>
                  </a:lnTo>
                  <a:lnTo>
                    <a:pt x="960069" y="709028"/>
                  </a:lnTo>
                  <a:lnTo>
                    <a:pt x="806767" y="638898"/>
                  </a:lnTo>
                  <a:lnTo>
                    <a:pt x="748411" y="612711"/>
                  </a:lnTo>
                  <a:lnTo>
                    <a:pt x="804252" y="643915"/>
                  </a:lnTo>
                  <a:lnTo>
                    <a:pt x="868641" y="679145"/>
                  </a:lnTo>
                  <a:lnTo>
                    <a:pt x="908418" y="700481"/>
                  </a:lnTo>
                  <a:lnTo>
                    <a:pt x="1118730" y="809358"/>
                  </a:lnTo>
                  <a:lnTo>
                    <a:pt x="1194308" y="847242"/>
                  </a:lnTo>
                  <a:lnTo>
                    <a:pt x="1410843" y="951357"/>
                  </a:lnTo>
                  <a:lnTo>
                    <a:pt x="1598460" y="1038390"/>
                  </a:lnTo>
                  <a:lnTo>
                    <a:pt x="1706537" y="1085773"/>
                  </a:lnTo>
                  <a:lnTo>
                    <a:pt x="1752574" y="1105090"/>
                  </a:lnTo>
                  <a:lnTo>
                    <a:pt x="1925320" y="1176629"/>
                  </a:lnTo>
                  <a:lnTo>
                    <a:pt x="2035365" y="1220622"/>
                  </a:lnTo>
                  <a:lnTo>
                    <a:pt x="2094941" y="1243825"/>
                  </a:lnTo>
                  <a:close/>
                </a:path>
                <a:path w="2393950" h="2052320">
                  <a:moveTo>
                    <a:pt x="2276322" y="1310093"/>
                  </a:moveTo>
                  <a:lnTo>
                    <a:pt x="2228570" y="1260995"/>
                  </a:lnTo>
                  <a:lnTo>
                    <a:pt x="2139175" y="1170597"/>
                  </a:lnTo>
                  <a:lnTo>
                    <a:pt x="2101049" y="1132776"/>
                  </a:lnTo>
                  <a:lnTo>
                    <a:pt x="2059343" y="1091907"/>
                  </a:lnTo>
                  <a:lnTo>
                    <a:pt x="1937867" y="983856"/>
                  </a:lnTo>
                  <a:lnTo>
                    <a:pt x="1857717" y="914374"/>
                  </a:lnTo>
                  <a:lnTo>
                    <a:pt x="1684705" y="775335"/>
                  </a:lnTo>
                  <a:lnTo>
                    <a:pt x="1625396" y="729818"/>
                  </a:lnTo>
                  <a:lnTo>
                    <a:pt x="1448371" y="601865"/>
                  </a:lnTo>
                  <a:lnTo>
                    <a:pt x="1391437" y="563054"/>
                  </a:lnTo>
                  <a:lnTo>
                    <a:pt x="1259192" y="476300"/>
                  </a:lnTo>
                  <a:lnTo>
                    <a:pt x="1189278" y="432841"/>
                  </a:lnTo>
                  <a:lnTo>
                    <a:pt x="1147813" y="407835"/>
                  </a:lnTo>
                  <a:lnTo>
                    <a:pt x="1111097" y="386257"/>
                  </a:lnTo>
                  <a:lnTo>
                    <a:pt x="1043978" y="347637"/>
                  </a:lnTo>
                  <a:lnTo>
                    <a:pt x="1019810" y="335026"/>
                  </a:lnTo>
                  <a:lnTo>
                    <a:pt x="1142060" y="416852"/>
                  </a:lnTo>
                  <a:lnTo>
                    <a:pt x="1249527" y="490804"/>
                  </a:lnTo>
                  <a:lnTo>
                    <a:pt x="1433817" y="622350"/>
                  </a:lnTo>
                  <a:lnTo>
                    <a:pt x="1578889" y="729894"/>
                  </a:lnTo>
                  <a:lnTo>
                    <a:pt x="1637893" y="774954"/>
                  </a:lnTo>
                  <a:lnTo>
                    <a:pt x="1666989" y="798283"/>
                  </a:lnTo>
                  <a:lnTo>
                    <a:pt x="1813077" y="911694"/>
                  </a:lnTo>
                  <a:lnTo>
                    <a:pt x="1841119" y="934554"/>
                  </a:lnTo>
                  <a:lnTo>
                    <a:pt x="1921814" y="1002703"/>
                  </a:lnTo>
                  <a:lnTo>
                    <a:pt x="1947951" y="1024445"/>
                  </a:lnTo>
                  <a:lnTo>
                    <a:pt x="2046833" y="1105801"/>
                  </a:lnTo>
                  <a:lnTo>
                    <a:pt x="2129688" y="1180769"/>
                  </a:lnTo>
                  <a:lnTo>
                    <a:pt x="2224608" y="1265021"/>
                  </a:lnTo>
                  <a:lnTo>
                    <a:pt x="2276322" y="1310093"/>
                  </a:lnTo>
                  <a:close/>
                </a:path>
                <a:path w="2393950" h="2052320">
                  <a:moveTo>
                    <a:pt x="2393569" y="1292758"/>
                  </a:moveTo>
                  <a:lnTo>
                    <a:pt x="2356218" y="1233081"/>
                  </a:lnTo>
                  <a:lnTo>
                    <a:pt x="2286012" y="1122959"/>
                  </a:lnTo>
                  <a:lnTo>
                    <a:pt x="2187867" y="972947"/>
                  </a:lnTo>
                  <a:lnTo>
                    <a:pt x="2129040" y="888669"/>
                  </a:lnTo>
                  <a:lnTo>
                    <a:pt x="1999919" y="708228"/>
                  </a:lnTo>
                  <a:lnTo>
                    <a:pt x="1977047" y="677633"/>
                  </a:lnTo>
                  <a:lnTo>
                    <a:pt x="1930615" y="616470"/>
                  </a:lnTo>
                  <a:lnTo>
                    <a:pt x="1836661" y="495706"/>
                  </a:lnTo>
                  <a:lnTo>
                    <a:pt x="1697774" y="326415"/>
                  </a:lnTo>
                  <a:lnTo>
                    <a:pt x="1551635" y="161671"/>
                  </a:lnTo>
                  <a:lnTo>
                    <a:pt x="1482890" y="89877"/>
                  </a:lnTo>
                  <a:lnTo>
                    <a:pt x="1454416" y="60998"/>
                  </a:lnTo>
                  <a:lnTo>
                    <a:pt x="1411503" y="18821"/>
                  </a:lnTo>
                  <a:lnTo>
                    <a:pt x="1390738" y="0"/>
                  </a:lnTo>
                  <a:lnTo>
                    <a:pt x="1403146" y="13627"/>
                  </a:lnTo>
                  <a:lnTo>
                    <a:pt x="1462290" y="80225"/>
                  </a:lnTo>
                  <a:lnTo>
                    <a:pt x="1558340" y="193319"/>
                  </a:lnTo>
                  <a:lnTo>
                    <a:pt x="1658315" y="314655"/>
                  </a:lnTo>
                  <a:lnTo>
                    <a:pt x="1701076" y="369049"/>
                  </a:lnTo>
                  <a:lnTo>
                    <a:pt x="1792262" y="482828"/>
                  </a:lnTo>
                  <a:lnTo>
                    <a:pt x="1815388" y="512457"/>
                  </a:lnTo>
                  <a:lnTo>
                    <a:pt x="1907514" y="634072"/>
                  </a:lnTo>
                  <a:lnTo>
                    <a:pt x="1954593" y="694499"/>
                  </a:lnTo>
                  <a:lnTo>
                    <a:pt x="1977809" y="724712"/>
                  </a:lnTo>
                  <a:lnTo>
                    <a:pt x="2108898" y="903097"/>
                  </a:lnTo>
                  <a:lnTo>
                    <a:pt x="2170557" y="985151"/>
                  </a:lnTo>
                  <a:lnTo>
                    <a:pt x="2274519" y="1130833"/>
                  </a:lnTo>
                  <a:lnTo>
                    <a:pt x="2351544" y="1236205"/>
                  </a:lnTo>
                  <a:lnTo>
                    <a:pt x="2393569" y="1292758"/>
                  </a:lnTo>
                  <a:close/>
                </a:path>
              </a:pathLst>
            </a:custGeom>
            <a:solidFill>
              <a:srgbClr val="C4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84648" y="2686385"/>
              <a:ext cx="1967230" cy="1221105"/>
            </a:xfrm>
            <a:custGeom>
              <a:avLst/>
              <a:gdLst/>
              <a:ahLst/>
              <a:cxnLst/>
              <a:rect l="l" t="t" r="r" b="b"/>
              <a:pathLst>
                <a:path w="1967229" h="1221104">
                  <a:moveTo>
                    <a:pt x="0" y="0"/>
                  </a:moveTo>
                  <a:lnTo>
                    <a:pt x="1219703" y="934099"/>
                  </a:lnTo>
                  <a:lnTo>
                    <a:pt x="1964710" y="1220821"/>
                  </a:lnTo>
                  <a:lnTo>
                    <a:pt x="1967098" y="694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06361" y="1633638"/>
              <a:ext cx="2932430" cy="1838325"/>
            </a:xfrm>
            <a:custGeom>
              <a:avLst/>
              <a:gdLst/>
              <a:ahLst/>
              <a:cxnLst/>
              <a:rect l="l" t="t" r="r" b="b"/>
              <a:pathLst>
                <a:path w="2932429" h="1838325">
                  <a:moveTo>
                    <a:pt x="2932074" y="939952"/>
                  </a:moveTo>
                  <a:lnTo>
                    <a:pt x="1148829" y="0"/>
                  </a:lnTo>
                  <a:lnTo>
                    <a:pt x="1113790" y="571157"/>
                  </a:lnTo>
                  <a:lnTo>
                    <a:pt x="640384" y="253479"/>
                  </a:lnTo>
                  <a:lnTo>
                    <a:pt x="847852" y="1191983"/>
                  </a:lnTo>
                  <a:lnTo>
                    <a:pt x="0" y="917460"/>
                  </a:lnTo>
                  <a:lnTo>
                    <a:pt x="915708" y="1829866"/>
                  </a:lnTo>
                  <a:lnTo>
                    <a:pt x="988771" y="1829358"/>
                  </a:lnTo>
                  <a:lnTo>
                    <a:pt x="990638" y="1837791"/>
                  </a:lnTo>
                  <a:lnTo>
                    <a:pt x="1335481" y="1826933"/>
                  </a:lnTo>
                  <a:lnTo>
                    <a:pt x="2777756" y="1816811"/>
                  </a:lnTo>
                  <a:lnTo>
                    <a:pt x="2678277" y="1784616"/>
                  </a:lnTo>
                  <a:lnTo>
                    <a:pt x="2911221" y="1777263"/>
                  </a:lnTo>
                  <a:lnTo>
                    <a:pt x="2157895" y="1271778"/>
                  </a:lnTo>
                  <a:lnTo>
                    <a:pt x="2932074" y="939952"/>
                  </a:lnTo>
                  <a:close/>
                </a:path>
              </a:pathLst>
            </a:custGeom>
            <a:solidFill>
              <a:srgbClr val="DF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1093" y="1337576"/>
              <a:ext cx="2808605" cy="2962275"/>
            </a:xfrm>
            <a:custGeom>
              <a:avLst/>
              <a:gdLst/>
              <a:ahLst/>
              <a:cxnLst/>
              <a:rect l="l" t="t" r="r" b="b"/>
              <a:pathLst>
                <a:path w="2808604" h="2962275">
                  <a:moveTo>
                    <a:pt x="566106" y="0"/>
                  </a:moveTo>
                  <a:lnTo>
                    <a:pt x="0" y="2126749"/>
                  </a:lnTo>
                  <a:lnTo>
                    <a:pt x="2139277" y="2962251"/>
                  </a:lnTo>
                  <a:lnTo>
                    <a:pt x="2808567" y="800897"/>
                  </a:lnTo>
                  <a:lnTo>
                    <a:pt x="56610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45983" y="1638460"/>
              <a:ext cx="2283460" cy="2356485"/>
            </a:xfrm>
            <a:custGeom>
              <a:avLst/>
              <a:gdLst/>
              <a:ahLst/>
              <a:cxnLst/>
              <a:rect l="l" t="t" r="r" b="b"/>
              <a:pathLst>
                <a:path w="2283459" h="2356485">
                  <a:moveTo>
                    <a:pt x="531522" y="0"/>
                  </a:moveTo>
                  <a:lnTo>
                    <a:pt x="467715" y="20441"/>
                  </a:lnTo>
                  <a:lnTo>
                    <a:pt x="416217" y="66114"/>
                  </a:lnTo>
                  <a:lnTo>
                    <a:pt x="385376" y="129117"/>
                  </a:lnTo>
                  <a:lnTo>
                    <a:pt x="6225" y="1553555"/>
                  </a:lnTo>
                  <a:lnTo>
                    <a:pt x="0" y="1604478"/>
                  </a:lnTo>
                  <a:lnTo>
                    <a:pt x="7728" y="1652991"/>
                  </a:lnTo>
                  <a:lnTo>
                    <a:pt x="28083" y="1696280"/>
                  </a:lnTo>
                  <a:lnTo>
                    <a:pt x="59735" y="1731530"/>
                  </a:lnTo>
                  <a:lnTo>
                    <a:pt x="101355" y="1755928"/>
                  </a:lnTo>
                  <a:lnTo>
                    <a:pt x="1612404" y="2346046"/>
                  </a:lnTo>
                  <a:lnTo>
                    <a:pt x="1676874" y="2356018"/>
                  </a:lnTo>
                  <a:lnTo>
                    <a:pt x="1709416" y="2350461"/>
                  </a:lnTo>
                  <a:lnTo>
                    <a:pt x="1740656" y="2337992"/>
                  </a:lnTo>
                  <a:lnTo>
                    <a:pt x="1748770" y="2333215"/>
                  </a:lnTo>
                  <a:lnTo>
                    <a:pt x="1676296" y="2333215"/>
                  </a:lnTo>
                  <a:lnTo>
                    <a:pt x="1647952" y="2331962"/>
                  </a:lnTo>
                  <a:lnTo>
                    <a:pt x="109359" y="1734454"/>
                  </a:lnTo>
                  <a:lnTo>
                    <a:pt x="73298" y="1713314"/>
                  </a:lnTo>
                  <a:lnTo>
                    <a:pt x="45872" y="1682766"/>
                  </a:lnTo>
                  <a:lnTo>
                    <a:pt x="28230" y="1645249"/>
                  </a:lnTo>
                  <a:lnTo>
                    <a:pt x="21521" y="1603208"/>
                  </a:lnTo>
                  <a:lnTo>
                    <a:pt x="26895" y="1559083"/>
                  </a:lnTo>
                  <a:lnTo>
                    <a:pt x="406083" y="134620"/>
                  </a:lnTo>
                  <a:lnTo>
                    <a:pt x="427960" y="86629"/>
                  </a:lnTo>
                  <a:lnTo>
                    <a:pt x="456747" y="54808"/>
                  </a:lnTo>
                  <a:lnTo>
                    <a:pt x="504426" y="28548"/>
                  </a:lnTo>
                  <a:lnTo>
                    <a:pt x="532750" y="22733"/>
                  </a:lnTo>
                  <a:lnTo>
                    <a:pt x="638162" y="22733"/>
                  </a:lnTo>
                  <a:lnTo>
                    <a:pt x="596883" y="7989"/>
                  </a:lnTo>
                  <a:lnTo>
                    <a:pt x="564581" y="388"/>
                  </a:lnTo>
                  <a:lnTo>
                    <a:pt x="531522" y="0"/>
                  </a:lnTo>
                  <a:close/>
                </a:path>
                <a:path w="2283459" h="2356485">
                  <a:moveTo>
                    <a:pt x="638162" y="22733"/>
                  </a:moveTo>
                  <a:lnTo>
                    <a:pt x="532750" y="22733"/>
                  </a:lnTo>
                  <a:lnTo>
                    <a:pt x="561411" y="23079"/>
                  </a:lnTo>
                  <a:lnTo>
                    <a:pt x="589432" y="29677"/>
                  </a:lnTo>
                  <a:lnTo>
                    <a:pt x="2170230" y="594313"/>
                  </a:lnTo>
                  <a:lnTo>
                    <a:pt x="2208621" y="615681"/>
                  </a:lnTo>
                  <a:lnTo>
                    <a:pt x="2237533" y="647438"/>
                  </a:lnTo>
                  <a:lnTo>
                    <a:pt x="2255682" y="686794"/>
                  </a:lnTo>
                  <a:lnTo>
                    <a:pt x="2261784" y="730960"/>
                  </a:lnTo>
                  <a:lnTo>
                    <a:pt x="2254554" y="777147"/>
                  </a:lnTo>
                  <a:lnTo>
                    <a:pt x="1805580" y="2227118"/>
                  </a:lnTo>
                  <a:lnTo>
                    <a:pt x="1777084" y="2280186"/>
                  </a:lnTo>
                  <a:lnTo>
                    <a:pt x="1731559" y="2317573"/>
                  </a:lnTo>
                  <a:lnTo>
                    <a:pt x="1676296" y="2333215"/>
                  </a:lnTo>
                  <a:lnTo>
                    <a:pt x="1748770" y="2333215"/>
                  </a:lnTo>
                  <a:lnTo>
                    <a:pt x="1779395" y="2309851"/>
                  </a:lnTo>
                  <a:lnTo>
                    <a:pt x="1811526" y="2267733"/>
                  </a:lnTo>
                  <a:lnTo>
                    <a:pt x="2275061" y="783618"/>
                  </a:lnTo>
                  <a:lnTo>
                    <a:pt x="2283099" y="739122"/>
                  </a:lnTo>
                  <a:lnTo>
                    <a:pt x="2280293" y="695876"/>
                  </a:lnTo>
                  <a:lnTo>
                    <a:pt x="2267496" y="655740"/>
                  </a:lnTo>
                  <a:lnTo>
                    <a:pt x="2245565" y="620578"/>
                  </a:lnTo>
                  <a:lnTo>
                    <a:pt x="2215354" y="592253"/>
                  </a:lnTo>
                  <a:lnTo>
                    <a:pt x="2177719" y="572626"/>
                  </a:lnTo>
                  <a:lnTo>
                    <a:pt x="638162" y="22733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04351" y="3464326"/>
              <a:ext cx="2326005" cy="984250"/>
            </a:xfrm>
            <a:custGeom>
              <a:avLst/>
              <a:gdLst/>
              <a:ahLst/>
              <a:cxnLst/>
              <a:rect l="l" t="t" r="r" b="b"/>
              <a:pathLst>
                <a:path w="2326004" h="984250">
                  <a:moveTo>
                    <a:pt x="186741" y="0"/>
                  </a:moveTo>
                  <a:lnTo>
                    <a:pt x="170137" y="57329"/>
                  </a:lnTo>
                  <a:lnTo>
                    <a:pt x="151077" y="102793"/>
                  </a:lnTo>
                  <a:lnTo>
                    <a:pt x="129020" y="136507"/>
                  </a:lnTo>
                  <a:lnTo>
                    <a:pt x="73752" y="169142"/>
                  </a:lnTo>
                  <a:lnTo>
                    <a:pt x="39457" y="168295"/>
                  </a:lnTo>
                  <a:lnTo>
                    <a:pt x="0" y="156158"/>
                  </a:lnTo>
                  <a:lnTo>
                    <a:pt x="2117137" y="970940"/>
                  </a:lnTo>
                  <a:lnTo>
                    <a:pt x="2156644" y="981277"/>
                  </a:lnTo>
                  <a:lnTo>
                    <a:pt x="2193579" y="983931"/>
                  </a:lnTo>
                  <a:lnTo>
                    <a:pt x="2227537" y="977571"/>
                  </a:lnTo>
                  <a:lnTo>
                    <a:pt x="2258109" y="960869"/>
                  </a:lnTo>
                  <a:lnTo>
                    <a:pt x="2284891" y="932497"/>
                  </a:lnTo>
                  <a:lnTo>
                    <a:pt x="2307474" y="891125"/>
                  </a:lnTo>
                  <a:lnTo>
                    <a:pt x="2325453" y="835425"/>
                  </a:lnTo>
                  <a:lnTo>
                    <a:pt x="186741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48346" y="1466091"/>
              <a:ext cx="1710689" cy="2124710"/>
            </a:xfrm>
            <a:custGeom>
              <a:avLst/>
              <a:gdLst/>
              <a:ahLst/>
              <a:cxnLst/>
              <a:rect l="l" t="t" r="r" b="b"/>
              <a:pathLst>
                <a:path w="1710690" h="2124710">
                  <a:moveTo>
                    <a:pt x="1710092" y="0"/>
                  </a:moveTo>
                  <a:lnTo>
                    <a:pt x="1495116" y="87176"/>
                  </a:lnTo>
                  <a:lnTo>
                    <a:pt x="1183025" y="1965226"/>
                  </a:lnTo>
                  <a:lnTo>
                    <a:pt x="1306867" y="167555"/>
                  </a:lnTo>
                  <a:lnTo>
                    <a:pt x="1199068" y="199197"/>
                  </a:lnTo>
                  <a:lnTo>
                    <a:pt x="1129168" y="225011"/>
                  </a:lnTo>
                  <a:lnTo>
                    <a:pt x="1066595" y="258737"/>
                  </a:lnTo>
                  <a:lnTo>
                    <a:pt x="980778" y="314113"/>
                  </a:lnTo>
                  <a:lnTo>
                    <a:pt x="1148672" y="2005333"/>
                  </a:lnTo>
                  <a:lnTo>
                    <a:pt x="798409" y="421017"/>
                  </a:lnTo>
                  <a:lnTo>
                    <a:pt x="634037" y="526580"/>
                  </a:lnTo>
                  <a:lnTo>
                    <a:pt x="521893" y="617632"/>
                  </a:lnTo>
                  <a:lnTo>
                    <a:pt x="410356" y="744452"/>
                  </a:lnTo>
                  <a:lnTo>
                    <a:pt x="247808" y="957319"/>
                  </a:lnTo>
                  <a:lnTo>
                    <a:pt x="1073734" y="1997417"/>
                  </a:lnTo>
                  <a:lnTo>
                    <a:pt x="158018" y="1085018"/>
                  </a:lnTo>
                  <a:lnTo>
                    <a:pt x="106653" y="1120209"/>
                  </a:lnTo>
                  <a:lnTo>
                    <a:pt x="73072" y="1153381"/>
                  </a:lnTo>
                  <a:lnTo>
                    <a:pt x="42458" y="1203832"/>
                  </a:lnTo>
                  <a:lnTo>
                    <a:pt x="0" y="1290859"/>
                  </a:lnTo>
                  <a:lnTo>
                    <a:pt x="1134713" y="2124174"/>
                  </a:lnTo>
                  <a:lnTo>
                    <a:pt x="1163634" y="2088027"/>
                  </a:lnTo>
                  <a:lnTo>
                    <a:pt x="1190764" y="2041522"/>
                  </a:lnTo>
                  <a:lnTo>
                    <a:pt x="1218321" y="1974888"/>
                  </a:lnTo>
                  <a:lnTo>
                    <a:pt x="1249957" y="1872433"/>
                  </a:lnTo>
                  <a:lnTo>
                    <a:pt x="1311729" y="1632564"/>
                  </a:lnTo>
                  <a:lnTo>
                    <a:pt x="1449740" y="1070135"/>
                  </a:lnTo>
                  <a:lnTo>
                    <a:pt x="1710092" y="0"/>
                  </a:lnTo>
                  <a:close/>
                </a:path>
              </a:pathLst>
            </a:custGeom>
            <a:solidFill>
              <a:srgbClr val="EE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49831" y="1337576"/>
              <a:ext cx="2007870" cy="2296160"/>
            </a:xfrm>
            <a:custGeom>
              <a:avLst/>
              <a:gdLst/>
              <a:ahLst/>
              <a:cxnLst/>
              <a:rect l="l" t="t" r="r" b="b"/>
              <a:pathLst>
                <a:path w="2007870" h="2296160">
                  <a:moveTo>
                    <a:pt x="2007369" y="0"/>
                  </a:moveTo>
                  <a:lnTo>
                    <a:pt x="1928448" y="53979"/>
                  </a:lnTo>
                  <a:lnTo>
                    <a:pt x="1398026" y="2046333"/>
                  </a:lnTo>
                  <a:lnTo>
                    <a:pt x="1381447" y="2103658"/>
                  </a:lnTo>
                  <a:lnTo>
                    <a:pt x="1362408" y="2149119"/>
                  </a:lnTo>
                  <a:lnTo>
                    <a:pt x="1340368" y="2182832"/>
                  </a:lnTo>
                  <a:lnTo>
                    <a:pt x="1314784" y="2204911"/>
                  </a:lnTo>
                  <a:lnTo>
                    <a:pt x="1285114" y="2215473"/>
                  </a:lnTo>
                  <a:lnTo>
                    <a:pt x="1250816" y="2214632"/>
                  </a:lnTo>
                  <a:lnTo>
                    <a:pt x="1211347" y="2202504"/>
                  </a:lnTo>
                  <a:lnTo>
                    <a:pt x="34817" y="1348809"/>
                  </a:lnTo>
                  <a:lnTo>
                    <a:pt x="0" y="1372607"/>
                  </a:lnTo>
                  <a:lnTo>
                    <a:pt x="1254520" y="2282908"/>
                  </a:lnTo>
                  <a:lnTo>
                    <a:pt x="1293978" y="2295045"/>
                  </a:lnTo>
                  <a:lnTo>
                    <a:pt x="1328272" y="2295892"/>
                  </a:lnTo>
                  <a:lnTo>
                    <a:pt x="1357947" y="2285335"/>
                  </a:lnTo>
                  <a:lnTo>
                    <a:pt x="1383541" y="2263257"/>
                  </a:lnTo>
                  <a:lnTo>
                    <a:pt x="1405598" y="2229543"/>
                  </a:lnTo>
                  <a:lnTo>
                    <a:pt x="1424658" y="2184079"/>
                  </a:lnTo>
                  <a:lnTo>
                    <a:pt x="1441262" y="2126749"/>
                  </a:lnTo>
                  <a:lnTo>
                    <a:pt x="2007369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46480" y="1586292"/>
              <a:ext cx="1540510" cy="1891030"/>
            </a:xfrm>
            <a:custGeom>
              <a:avLst/>
              <a:gdLst/>
              <a:ahLst/>
              <a:cxnLst/>
              <a:rect l="l" t="t" r="r" b="b"/>
              <a:pathLst>
                <a:path w="1540509" h="1891029">
                  <a:moveTo>
                    <a:pt x="603859" y="1584604"/>
                  </a:moveTo>
                  <a:lnTo>
                    <a:pt x="581583" y="1561236"/>
                  </a:lnTo>
                  <a:lnTo>
                    <a:pt x="539864" y="1518640"/>
                  </a:lnTo>
                  <a:lnTo>
                    <a:pt x="459676" y="1440014"/>
                  </a:lnTo>
                  <a:lnTo>
                    <a:pt x="424535" y="1406436"/>
                  </a:lnTo>
                  <a:lnTo>
                    <a:pt x="401116" y="1382115"/>
                  </a:lnTo>
                  <a:lnTo>
                    <a:pt x="340321" y="1320279"/>
                  </a:lnTo>
                  <a:lnTo>
                    <a:pt x="278853" y="1259116"/>
                  </a:lnTo>
                  <a:lnTo>
                    <a:pt x="254698" y="1235608"/>
                  </a:lnTo>
                  <a:lnTo>
                    <a:pt x="220586" y="1200835"/>
                  </a:lnTo>
                  <a:lnTo>
                    <a:pt x="158724" y="1139164"/>
                  </a:lnTo>
                  <a:lnTo>
                    <a:pt x="98298" y="1079881"/>
                  </a:lnTo>
                  <a:lnTo>
                    <a:pt x="75120" y="1057617"/>
                  </a:lnTo>
                  <a:lnTo>
                    <a:pt x="95224" y="1082992"/>
                  </a:lnTo>
                  <a:lnTo>
                    <a:pt x="133311" y="1129245"/>
                  </a:lnTo>
                  <a:lnTo>
                    <a:pt x="207987" y="1214208"/>
                  </a:lnTo>
                  <a:lnTo>
                    <a:pt x="240842" y="1250556"/>
                  </a:lnTo>
                  <a:lnTo>
                    <a:pt x="325221" y="1337081"/>
                  </a:lnTo>
                  <a:lnTo>
                    <a:pt x="399008" y="1410322"/>
                  </a:lnTo>
                  <a:lnTo>
                    <a:pt x="447700" y="1454124"/>
                  </a:lnTo>
                  <a:lnTo>
                    <a:pt x="533057" y="1527124"/>
                  </a:lnTo>
                  <a:lnTo>
                    <a:pt x="578891" y="1564703"/>
                  </a:lnTo>
                  <a:lnTo>
                    <a:pt x="603859" y="1584604"/>
                  </a:lnTo>
                  <a:close/>
                </a:path>
                <a:path w="1540509" h="1891029">
                  <a:moveTo>
                    <a:pt x="839406" y="1335760"/>
                  </a:moveTo>
                  <a:lnTo>
                    <a:pt x="813739" y="1233043"/>
                  </a:lnTo>
                  <a:lnTo>
                    <a:pt x="779576" y="1107833"/>
                  </a:lnTo>
                  <a:lnTo>
                    <a:pt x="758850" y="1035189"/>
                  </a:lnTo>
                  <a:lnTo>
                    <a:pt x="724865" y="920597"/>
                  </a:lnTo>
                  <a:lnTo>
                    <a:pt x="689470" y="806538"/>
                  </a:lnTo>
                  <a:lnTo>
                    <a:pt x="666369" y="734771"/>
                  </a:lnTo>
                  <a:lnTo>
                    <a:pt x="625322" y="612140"/>
                  </a:lnTo>
                  <a:lnTo>
                    <a:pt x="602551" y="547687"/>
                  </a:lnTo>
                  <a:lnTo>
                    <a:pt x="589864" y="513067"/>
                  </a:lnTo>
                  <a:lnTo>
                    <a:pt x="598551" y="549173"/>
                  </a:lnTo>
                  <a:lnTo>
                    <a:pt x="615543" y="615746"/>
                  </a:lnTo>
                  <a:lnTo>
                    <a:pt x="649681" y="740981"/>
                  </a:lnTo>
                  <a:lnTo>
                    <a:pt x="670407" y="813612"/>
                  </a:lnTo>
                  <a:lnTo>
                    <a:pt x="704342" y="928230"/>
                  </a:lnTo>
                  <a:lnTo>
                    <a:pt x="739749" y="1042301"/>
                  </a:lnTo>
                  <a:lnTo>
                    <a:pt x="762812" y="1114082"/>
                  </a:lnTo>
                  <a:lnTo>
                    <a:pt x="803859" y="1236713"/>
                  </a:lnTo>
                  <a:lnTo>
                    <a:pt x="826655" y="1301153"/>
                  </a:lnTo>
                  <a:lnTo>
                    <a:pt x="839406" y="1335760"/>
                  </a:lnTo>
                  <a:close/>
                </a:path>
                <a:path w="1540509" h="1891029">
                  <a:moveTo>
                    <a:pt x="866190" y="1637588"/>
                  </a:moveTo>
                  <a:lnTo>
                    <a:pt x="845248" y="1603286"/>
                  </a:lnTo>
                  <a:lnTo>
                    <a:pt x="829056" y="1577200"/>
                  </a:lnTo>
                  <a:lnTo>
                    <a:pt x="777684" y="1496910"/>
                  </a:lnTo>
                  <a:lnTo>
                    <a:pt x="715924" y="1388630"/>
                  </a:lnTo>
                  <a:lnTo>
                    <a:pt x="692785" y="1348981"/>
                  </a:lnTo>
                  <a:lnTo>
                    <a:pt x="611695" y="1198587"/>
                  </a:lnTo>
                  <a:lnTo>
                    <a:pt x="531609" y="1044663"/>
                  </a:lnTo>
                  <a:lnTo>
                    <a:pt x="489661" y="960628"/>
                  </a:lnTo>
                  <a:lnTo>
                    <a:pt x="459867" y="902360"/>
                  </a:lnTo>
                  <a:lnTo>
                    <a:pt x="359079" y="698703"/>
                  </a:lnTo>
                  <a:lnTo>
                    <a:pt x="365417" y="716051"/>
                  </a:lnTo>
                  <a:lnTo>
                    <a:pt x="395693" y="791273"/>
                  </a:lnTo>
                  <a:lnTo>
                    <a:pt x="446684" y="909713"/>
                  </a:lnTo>
                  <a:lnTo>
                    <a:pt x="483628" y="990371"/>
                  </a:lnTo>
                  <a:lnTo>
                    <a:pt x="514426" y="1054684"/>
                  </a:lnTo>
                  <a:lnTo>
                    <a:pt x="536295" y="1098588"/>
                  </a:lnTo>
                  <a:lnTo>
                    <a:pt x="581202" y="1187983"/>
                  </a:lnTo>
                  <a:lnTo>
                    <a:pt x="676706" y="1359674"/>
                  </a:lnTo>
                  <a:lnTo>
                    <a:pt x="700925" y="1398892"/>
                  </a:lnTo>
                  <a:lnTo>
                    <a:pt x="767537" y="1504365"/>
                  </a:lnTo>
                  <a:lnTo>
                    <a:pt x="838720" y="1601317"/>
                  </a:lnTo>
                  <a:lnTo>
                    <a:pt x="866190" y="1637588"/>
                  </a:lnTo>
                  <a:close/>
                </a:path>
                <a:path w="1540509" h="1891029">
                  <a:moveTo>
                    <a:pt x="912901" y="1656295"/>
                  </a:moveTo>
                  <a:lnTo>
                    <a:pt x="896543" y="1609712"/>
                  </a:lnTo>
                  <a:lnTo>
                    <a:pt x="865390" y="1523720"/>
                  </a:lnTo>
                  <a:lnTo>
                    <a:pt x="804456" y="1361897"/>
                  </a:lnTo>
                  <a:lnTo>
                    <a:pt x="777176" y="1292123"/>
                  </a:lnTo>
                  <a:lnTo>
                    <a:pt x="705256" y="1121930"/>
                  </a:lnTo>
                  <a:lnTo>
                    <a:pt x="630974" y="952944"/>
                  </a:lnTo>
                  <a:lnTo>
                    <a:pt x="599782" y="885215"/>
                  </a:lnTo>
                  <a:lnTo>
                    <a:pt x="526008" y="729957"/>
                  </a:lnTo>
                  <a:lnTo>
                    <a:pt x="485521" y="648754"/>
                  </a:lnTo>
                  <a:lnTo>
                    <a:pt x="463080" y="605193"/>
                  </a:lnTo>
                  <a:lnTo>
                    <a:pt x="531647" y="770470"/>
                  </a:lnTo>
                  <a:lnTo>
                    <a:pt x="583920" y="893622"/>
                  </a:lnTo>
                  <a:lnTo>
                    <a:pt x="613740" y="961986"/>
                  </a:lnTo>
                  <a:lnTo>
                    <a:pt x="685647" y="1131951"/>
                  </a:lnTo>
                  <a:lnTo>
                    <a:pt x="759752" y="1300822"/>
                  </a:lnTo>
                  <a:lnTo>
                    <a:pt x="788263" y="1369822"/>
                  </a:lnTo>
                  <a:lnTo>
                    <a:pt x="855840" y="1528216"/>
                  </a:lnTo>
                  <a:lnTo>
                    <a:pt x="892657" y="1611490"/>
                  </a:lnTo>
                  <a:lnTo>
                    <a:pt x="912901" y="1656295"/>
                  </a:lnTo>
                  <a:close/>
                </a:path>
                <a:path w="1540509" h="1891029">
                  <a:moveTo>
                    <a:pt x="945134" y="1890471"/>
                  </a:moveTo>
                  <a:lnTo>
                    <a:pt x="903808" y="1858073"/>
                  </a:lnTo>
                  <a:lnTo>
                    <a:pt x="826693" y="1798777"/>
                  </a:lnTo>
                  <a:lnTo>
                    <a:pt x="720064" y="1718767"/>
                  </a:lnTo>
                  <a:lnTo>
                    <a:pt x="660031" y="1671243"/>
                  </a:lnTo>
                  <a:lnTo>
                    <a:pt x="529551" y="1570304"/>
                  </a:lnTo>
                  <a:lnTo>
                    <a:pt x="463283" y="1516151"/>
                  </a:lnTo>
                  <a:lnTo>
                    <a:pt x="374319" y="1445120"/>
                  </a:lnTo>
                  <a:lnTo>
                    <a:pt x="352679" y="1427302"/>
                  </a:lnTo>
                  <a:lnTo>
                    <a:pt x="269519" y="1356956"/>
                  </a:lnTo>
                  <a:lnTo>
                    <a:pt x="229768" y="1323975"/>
                  </a:lnTo>
                  <a:lnTo>
                    <a:pt x="141135" y="1246809"/>
                  </a:lnTo>
                  <a:lnTo>
                    <a:pt x="58559" y="1172654"/>
                  </a:lnTo>
                  <a:lnTo>
                    <a:pt x="0" y="1117346"/>
                  </a:lnTo>
                  <a:lnTo>
                    <a:pt x="13690" y="1133449"/>
                  </a:lnTo>
                  <a:lnTo>
                    <a:pt x="44411" y="1166685"/>
                  </a:lnTo>
                  <a:lnTo>
                    <a:pt x="103505" y="1227582"/>
                  </a:lnTo>
                  <a:lnTo>
                    <a:pt x="218871" y="1337640"/>
                  </a:lnTo>
                  <a:lnTo>
                    <a:pt x="340144" y="1443863"/>
                  </a:lnTo>
                  <a:lnTo>
                    <a:pt x="449897" y="1534477"/>
                  </a:lnTo>
                  <a:lnTo>
                    <a:pt x="494639" y="1570240"/>
                  </a:lnTo>
                  <a:lnTo>
                    <a:pt x="649071" y="1687245"/>
                  </a:lnTo>
                  <a:lnTo>
                    <a:pt x="710793" y="1732534"/>
                  </a:lnTo>
                  <a:lnTo>
                    <a:pt x="820686" y="1807883"/>
                  </a:lnTo>
                  <a:lnTo>
                    <a:pt x="901382" y="1861807"/>
                  </a:lnTo>
                  <a:lnTo>
                    <a:pt x="945134" y="1890471"/>
                  </a:lnTo>
                  <a:close/>
                </a:path>
                <a:path w="1540509" h="1891029">
                  <a:moveTo>
                    <a:pt x="959599" y="1798078"/>
                  </a:moveTo>
                  <a:lnTo>
                    <a:pt x="926858" y="1757959"/>
                  </a:lnTo>
                  <a:lnTo>
                    <a:pt x="865657" y="1684312"/>
                  </a:lnTo>
                  <a:lnTo>
                    <a:pt x="811187" y="1620100"/>
                  </a:lnTo>
                  <a:lnTo>
                    <a:pt x="736434" y="1522996"/>
                  </a:lnTo>
                  <a:lnTo>
                    <a:pt x="686981" y="1460373"/>
                  </a:lnTo>
                  <a:lnTo>
                    <a:pt x="670407" y="1438605"/>
                  </a:lnTo>
                  <a:lnTo>
                    <a:pt x="588302" y="1325092"/>
                  </a:lnTo>
                  <a:lnTo>
                    <a:pt x="571385" y="1302512"/>
                  </a:lnTo>
                  <a:lnTo>
                    <a:pt x="538759" y="1256665"/>
                  </a:lnTo>
                  <a:lnTo>
                    <a:pt x="460946" y="1143863"/>
                  </a:lnTo>
                  <a:lnTo>
                    <a:pt x="378231" y="1019429"/>
                  </a:lnTo>
                  <a:lnTo>
                    <a:pt x="312508" y="916965"/>
                  </a:lnTo>
                  <a:lnTo>
                    <a:pt x="253504" y="821804"/>
                  </a:lnTo>
                  <a:lnTo>
                    <a:pt x="262521" y="840663"/>
                  </a:lnTo>
                  <a:lnTo>
                    <a:pt x="290233" y="892987"/>
                  </a:lnTo>
                  <a:lnTo>
                    <a:pt x="323723" y="953884"/>
                  </a:lnTo>
                  <a:lnTo>
                    <a:pt x="355028" y="1008316"/>
                  </a:lnTo>
                  <a:lnTo>
                    <a:pt x="417550" y="1111275"/>
                  </a:lnTo>
                  <a:lnTo>
                    <a:pt x="445566" y="1155598"/>
                  </a:lnTo>
                  <a:lnTo>
                    <a:pt x="522173" y="1269885"/>
                  </a:lnTo>
                  <a:lnTo>
                    <a:pt x="554329" y="1316393"/>
                  </a:lnTo>
                  <a:lnTo>
                    <a:pt x="654862" y="1452054"/>
                  </a:lnTo>
                  <a:lnTo>
                    <a:pt x="722210" y="1535849"/>
                  </a:lnTo>
                  <a:lnTo>
                    <a:pt x="800722" y="1630057"/>
                  </a:lnTo>
                  <a:lnTo>
                    <a:pt x="830478" y="1662379"/>
                  </a:lnTo>
                  <a:lnTo>
                    <a:pt x="858012" y="1691919"/>
                  </a:lnTo>
                  <a:lnTo>
                    <a:pt x="923836" y="1761109"/>
                  </a:lnTo>
                  <a:lnTo>
                    <a:pt x="959599" y="1798078"/>
                  </a:lnTo>
                  <a:close/>
                </a:path>
                <a:path w="1540509" h="1891029">
                  <a:moveTo>
                    <a:pt x="1047737" y="1296949"/>
                  </a:moveTo>
                  <a:lnTo>
                    <a:pt x="1044917" y="1132065"/>
                  </a:lnTo>
                  <a:lnTo>
                    <a:pt x="1036104" y="968616"/>
                  </a:lnTo>
                  <a:lnTo>
                    <a:pt x="1032598" y="911771"/>
                  </a:lnTo>
                  <a:lnTo>
                    <a:pt x="1028255" y="854583"/>
                  </a:lnTo>
                  <a:lnTo>
                    <a:pt x="1015301" y="712939"/>
                  </a:lnTo>
                  <a:lnTo>
                    <a:pt x="1001064" y="578535"/>
                  </a:lnTo>
                  <a:lnTo>
                    <a:pt x="995070" y="528396"/>
                  </a:lnTo>
                  <a:lnTo>
                    <a:pt x="978027" y="395960"/>
                  </a:lnTo>
                  <a:lnTo>
                    <a:pt x="963841" y="299783"/>
                  </a:lnTo>
                  <a:lnTo>
                    <a:pt x="955484" y="248043"/>
                  </a:lnTo>
                  <a:lnTo>
                    <a:pt x="988199" y="633653"/>
                  </a:lnTo>
                  <a:lnTo>
                    <a:pt x="995705" y="715645"/>
                  </a:lnTo>
                  <a:lnTo>
                    <a:pt x="1006817" y="857288"/>
                  </a:lnTo>
                  <a:lnTo>
                    <a:pt x="1011859" y="914273"/>
                  </a:lnTo>
                  <a:lnTo>
                    <a:pt x="1016076" y="970889"/>
                  </a:lnTo>
                  <a:lnTo>
                    <a:pt x="1025791" y="1107579"/>
                  </a:lnTo>
                  <a:lnTo>
                    <a:pt x="1036383" y="1297559"/>
                  </a:lnTo>
                  <a:lnTo>
                    <a:pt x="1038796" y="1415211"/>
                  </a:lnTo>
                  <a:lnTo>
                    <a:pt x="1040257" y="1467967"/>
                  </a:lnTo>
                  <a:lnTo>
                    <a:pt x="1047318" y="1317167"/>
                  </a:lnTo>
                  <a:lnTo>
                    <a:pt x="1047737" y="1296949"/>
                  </a:lnTo>
                  <a:close/>
                </a:path>
                <a:path w="1540509" h="1891029">
                  <a:moveTo>
                    <a:pt x="1092669" y="933348"/>
                  </a:moveTo>
                  <a:lnTo>
                    <a:pt x="1092466" y="787387"/>
                  </a:lnTo>
                  <a:lnTo>
                    <a:pt x="1092161" y="739876"/>
                  </a:lnTo>
                  <a:lnTo>
                    <a:pt x="1090574" y="637019"/>
                  </a:lnTo>
                  <a:lnTo>
                    <a:pt x="1089190" y="583069"/>
                  </a:lnTo>
                  <a:lnTo>
                    <a:pt x="1084287" y="440436"/>
                  </a:lnTo>
                  <a:lnTo>
                    <a:pt x="1078966" y="336613"/>
                  </a:lnTo>
                  <a:lnTo>
                    <a:pt x="1075385" y="280720"/>
                  </a:lnTo>
                  <a:lnTo>
                    <a:pt x="1073823" y="484962"/>
                  </a:lnTo>
                  <a:lnTo>
                    <a:pt x="1072857" y="694156"/>
                  </a:lnTo>
                  <a:lnTo>
                    <a:pt x="1072946" y="740625"/>
                  </a:lnTo>
                  <a:lnTo>
                    <a:pt x="1071143" y="933907"/>
                  </a:lnTo>
                  <a:lnTo>
                    <a:pt x="1071143" y="964488"/>
                  </a:lnTo>
                  <a:lnTo>
                    <a:pt x="1068184" y="1173619"/>
                  </a:lnTo>
                  <a:lnTo>
                    <a:pt x="1062609" y="1382750"/>
                  </a:lnTo>
                  <a:lnTo>
                    <a:pt x="1061720" y="1405204"/>
                  </a:lnTo>
                  <a:lnTo>
                    <a:pt x="1055192" y="1530667"/>
                  </a:lnTo>
                  <a:lnTo>
                    <a:pt x="1052766" y="1586903"/>
                  </a:lnTo>
                  <a:lnTo>
                    <a:pt x="1070914" y="1427048"/>
                  </a:lnTo>
                  <a:lnTo>
                    <a:pt x="1084249" y="1230058"/>
                  </a:lnTo>
                  <a:lnTo>
                    <a:pt x="1086891" y="1173581"/>
                  </a:lnTo>
                  <a:lnTo>
                    <a:pt x="1092352" y="963993"/>
                  </a:lnTo>
                  <a:lnTo>
                    <a:pt x="1092669" y="933348"/>
                  </a:lnTo>
                  <a:close/>
                </a:path>
                <a:path w="1540509" h="1891029">
                  <a:moveTo>
                    <a:pt x="1459382" y="94462"/>
                  </a:moveTo>
                  <a:lnTo>
                    <a:pt x="1445018" y="147027"/>
                  </a:lnTo>
                  <a:lnTo>
                    <a:pt x="1419148" y="244690"/>
                  </a:lnTo>
                  <a:lnTo>
                    <a:pt x="1373124" y="430047"/>
                  </a:lnTo>
                  <a:lnTo>
                    <a:pt x="1350022" y="527177"/>
                  </a:lnTo>
                  <a:lnTo>
                    <a:pt x="1308430" y="710158"/>
                  </a:lnTo>
                  <a:lnTo>
                    <a:pt x="1254213" y="964831"/>
                  </a:lnTo>
                  <a:lnTo>
                    <a:pt x="1215491" y="1179487"/>
                  </a:lnTo>
                  <a:lnTo>
                    <a:pt x="1198791" y="1279080"/>
                  </a:lnTo>
                  <a:lnTo>
                    <a:pt x="1190269" y="1332814"/>
                  </a:lnTo>
                  <a:lnTo>
                    <a:pt x="1202905" y="1279766"/>
                  </a:lnTo>
                  <a:lnTo>
                    <a:pt x="1225600" y="1181315"/>
                  </a:lnTo>
                  <a:lnTo>
                    <a:pt x="1278242" y="941552"/>
                  </a:lnTo>
                  <a:lnTo>
                    <a:pt x="1329385" y="714641"/>
                  </a:lnTo>
                  <a:lnTo>
                    <a:pt x="1358861" y="576287"/>
                  </a:lnTo>
                  <a:lnTo>
                    <a:pt x="1390116" y="433844"/>
                  </a:lnTo>
                  <a:lnTo>
                    <a:pt x="1420495" y="288709"/>
                  </a:lnTo>
                  <a:lnTo>
                    <a:pt x="1449031" y="147955"/>
                  </a:lnTo>
                  <a:lnTo>
                    <a:pt x="1459382" y="94462"/>
                  </a:lnTo>
                  <a:close/>
                </a:path>
                <a:path w="1540509" h="1891029">
                  <a:moveTo>
                    <a:pt x="1540408" y="0"/>
                  </a:moveTo>
                  <a:lnTo>
                    <a:pt x="1510525" y="100266"/>
                  </a:lnTo>
                  <a:lnTo>
                    <a:pt x="1476489" y="224015"/>
                  </a:lnTo>
                  <a:lnTo>
                    <a:pt x="1457464" y="296329"/>
                  </a:lnTo>
                  <a:lnTo>
                    <a:pt x="1428508" y="411137"/>
                  </a:lnTo>
                  <a:lnTo>
                    <a:pt x="1401000" y="526313"/>
                  </a:lnTo>
                  <a:lnTo>
                    <a:pt x="1384376" y="599211"/>
                  </a:lnTo>
                  <a:lnTo>
                    <a:pt x="1357337" y="724674"/>
                  </a:lnTo>
                  <a:lnTo>
                    <a:pt x="1344142" y="791286"/>
                  </a:lnTo>
                  <a:lnTo>
                    <a:pt x="1337449" y="827328"/>
                  </a:lnTo>
                  <a:lnTo>
                    <a:pt x="1348193" y="792264"/>
                  </a:lnTo>
                  <a:lnTo>
                    <a:pt x="1367345" y="727087"/>
                  </a:lnTo>
                  <a:lnTo>
                    <a:pt x="1401432" y="603338"/>
                  </a:lnTo>
                  <a:lnTo>
                    <a:pt x="1420431" y="530999"/>
                  </a:lnTo>
                  <a:lnTo>
                    <a:pt x="1449298" y="416179"/>
                  </a:lnTo>
                  <a:lnTo>
                    <a:pt x="1476819" y="301040"/>
                  </a:lnTo>
                  <a:lnTo>
                    <a:pt x="1493431" y="228130"/>
                  </a:lnTo>
                  <a:lnTo>
                    <a:pt x="1520469" y="102654"/>
                  </a:lnTo>
                  <a:lnTo>
                    <a:pt x="1533690" y="36042"/>
                  </a:lnTo>
                  <a:lnTo>
                    <a:pt x="1540408" y="0"/>
                  </a:lnTo>
                  <a:close/>
                </a:path>
              </a:pathLst>
            </a:custGeom>
            <a:solidFill>
              <a:srgbClr val="C4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1858" y="4274400"/>
              <a:ext cx="3835400" cy="4330065"/>
            </a:xfrm>
            <a:custGeom>
              <a:avLst/>
              <a:gdLst/>
              <a:ahLst/>
              <a:cxnLst/>
              <a:rect l="l" t="t" r="r" b="b"/>
              <a:pathLst>
                <a:path w="3835400" h="4330065">
                  <a:moveTo>
                    <a:pt x="1637131" y="2293010"/>
                  </a:moveTo>
                  <a:lnTo>
                    <a:pt x="1621548" y="2290521"/>
                  </a:lnTo>
                  <a:lnTo>
                    <a:pt x="1627339" y="2156218"/>
                  </a:lnTo>
                  <a:lnTo>
                    <a:pt x="1056500" y="0"/>
                  </a:lnTo>
                  <a:lnTo>
                    <a:pt x="0" y="3045942"/>
                  </a:lnTo>
                  <a:lnTo>
                    <a:pt x="1637131" y="2293010"/>
                  </a:lnTo>
                  <a:close/>
                </a:path>
                <a:path w="3835400" h="4330065">
                  <a:moveTo>
                    <a:pt x="1756752" y="2238006"/>
                  </a:moveTo>
                  <a:lnTo>
                    <a:pt x="1637131" y="2293010"/>
                  </a:lnTo>
                  <a:lnTo>
                    <a:pt x="1680921" y="2300033"/>
                  </a:lnTo>
                  <a:lnTo>
                    <a:pt x="1756752" y="2238006"/>
                  </a:lnTo>
                  <a:close/>
                </a:path>
                <a:path w="3835400" h="4330065">
                  <a:moveTo>
                    <a:pt x="3834815" y="795655"/>
                  </a:moveTo>
                  <a:lnTo>
                    <a:pt x="3668344" y="872896"/>
                  </a:lnTo>
                  <a:lnTo>
                    <a:pt x="3255975" y="1086815"/>
                  </a:lnTo>
                  <a:lnTo>
                    <a:pt x="2728277" y="1410690"/>
                  </a:lnTo>
                  <a:lnTo>
                    <a:pt x="2215807" y="1817814"/>
                  </a:lnTo>
                  <a:lnTo>
                    <a:pt x="2129421" y="1899348"/>
                  </a:lnTo>
                  <a:lnTo>
                    <a:pt x="2505672" y="218084"/>
                  </a:lnTo>
                  <a:lnTo>
                    <a:pt x="1751749" y="2162225"/>
                  </a:lnTo>
                  <a:lnTo>
                    <a:pt x="1876069" y="2138464"/>
                  </a:lnTo>
                  <a:lnTo>
                    <a:pt x="1860613" y="2153043"/>
                  </a:lnTo>
                  <a:lnTo>
                    <a:pt x="1756752" y="2238006"/>
                  </a:lnTo>
                  <a:lnTo>
                    <a:pt x="1905406" y="2169630"/>
                  </a:lnTo>
                  <a:lnTo>
                    <a:pt x="2886837" y="4329468"/>
                  </a:lnTo>
                  <a:lnTo>
                    <a:pt x="3466236" y="2169630"/>
                  </a:lnTo>
                  <a:lnTo>
                    <a:pt x="3834815" y="795655"/>
                  </a:lnTo>
                  <a:close/>
                </a:path>
              </a:pathLst>
            </a:custGeom>
            <a:solidFill>
              <a:srgbClr val="DF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05989" y="4207147"/>
              <a:ext cx="82550" cy="5080"/>
            </a:xfrm>
            <a:custGeom>
              <a:avLst/>
              <a:gdLst/>
              <a:ahLst/>
              <a:cxnLst/>
              <a:rect l="l" t="t" r="r" b="b"/>
              <a:pathLst>
                <a:path w="82550" h="5079">
                  <a:moveTo>
                    <a:pt x="78393" y="0"/>
                  </a:moveTo>
                  <a:lnTo>
                    <a:pt x="0" y="917"/>
                  </a:lnTo>
                  <a:lnTo>
                    <a:pt x="82012" y="4850"/>
                  </a:lnTo>
                  <a:lnTo>
                    <a:pt x="78393" y="0"/>
                  </a:lnTo>
                  <a:close/>
                </a:path>
              </a:pathLst>
            </a:custGeom>
            <a:solidFill>
              <a:srgbClr val="FD8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95528" y="4208077"/>
              <a:ext cx="6882130" cy="6783070"/>
            </a:xfrm>
            <a:custGeom>
              <a:avLst/>
              <a:gdLst/>
              <a:ahLst/>
              <a:cxnLst/>
              <a:rect l="l" t="t" r="r" b="b"/>
              <a:pathLst>
                <a:path w="6882130" h="6783070">
                  <a:moveTo>
                    <a:pt x="1310460" y="0"/>
                  </a:moveTo>
                  <a:lnTo>
                    <a:pt x="0" y="4228972"/>
                  </a:lnTo>
                  <a:lnTo>
                    <a:pt x="1527182" y="6376153"/>
                  </a:lnTo>
                  <a:lnTo>
                    <a:pt x="1899090" y="6658813"/>
                  </a:lnTo>
                  <a:lnTo>
                    <a:pt x="2162464" y="6782688"/>
                  </a:lnTo>
                  <a:lnTo>
                    <a:pt x="2442771" y="6774467"/>
                  </a:lnTo>
                  <a:lnTo>
                    <a:pt x="2865475" y="6660840"/>
                  </a:lnTo>
                  <a:lnTo>
                    <a:pt x="5571323" y="5990996"/>
                  </a:lnTo>
                  <a:lnTo>
                    <a:pt x="6882135" y="1761961"/>
                  </a:lnTo>
                  <a:lnTo>
                    <a:pt x="6553933" y="1841020"/>
                  </a:lnTo>
                  <a:lnTo>
                    <a:pt x="5781433" y="2028605"/>
                  </a:lnTo>
                  <a:lnTo>
                    <a:pt x="4882800" y="2250326"/>
                  </a:lnTo>
                  <a:lnTo>
                    <a:pt x="4176199" y="2431791"/>
                  </a:lnTo>
                  <a:lnTo>
                    <a:pt x="4144858" y="2440480"/>
                  </a:lnTo>
                  <a:lnTo>
                    <a:pt x="4012048" y="2478642"/>
                  </a:lnTo>
                  <a:lnTo>
                    <a:pt x="3977022" y="2488215"/>
                  </a:lnTo>
                  <a:lnTo>
                    <a:pt x="3904835" y="2506253"/>
                  </a:lnTo>
                  <a:lnTo>
                    <a:pt x="3829851" y="2521720"/>
                  </a:lnTo>
                  <a:lnTo>
                    <a:pt x="3791329" y="2528080"/>
                  </a:lnTo>
                  <a:lnTo>
                    <a:pt x="3752130" y="2533306"/>
                  </a:lnTo>
                  <a:lnTo>
                    <a:pt x="3712262" y="2537233"/>
                  </a:lnTo>
                  <a:lnTo>
                    <a:pt x="3671732" y="2539698"/>
                  </a:lnTo>
                  <a:lnTo>
                    <a:pt x="3630548" y="2540537"/>
                  </a:lnTo>
                  <a:lnTo>
                    <a:pt x="3588718" y="2539586"/>
                  </a:lnTo>
                  <a:lnTo>
                    <a:pt x="3546249" y="2536680"/>
                  </a:lnTo>
                  <a:lnTo>
                    <a:pt x="3503147" y="2531657"/>
                  </a:lnTo>
                  <a:lnTo>
                    <a:pt x="3459422" y="2524352"/>
                  </a:lnTo>
                  <a:lnTo>
                    <a:pt x="3415081" y="2514601"/>
                  </a:lnTo>
                  <a:lnTo>
                    <a:pt x="3370130" y="2502241"/>
                  </a:lnTo>
                  <a:lnTo>
                    <a:pt x="3324578" y="2487107"/>
                  </a:lnTo>
                  <a:lnTo>
                    <a:pt x="3278432" y="2469035"/>
                  </a:lnTo>
                  <a:lnTo>
                    <a:pt x="3231700" y="2447862"/>
                  </a:lnTo>
                  <a:lnTo>
                    <a:pt x="3184388" y="2423424"/>
                  </a:lnTo>
                  <a:lnTo>
                    <a:pt x="3136505" y="2395556"/>
                  </a:lnTo>
                  <a:lnTo>
                    <a:pt x="3088059" y="2364095"/>
                  </a:lnTo>
                  <a:lnTo>
                    <a:pt x="3039056" y="2328877"/>
                  </a:lnTo>
                  <a:lnTo>
                    <a:pt x="2989504" y="2289738"/>
                  </a:lnTo>
                  <a:lnTo>
                    <a:pt x="2939411" y="2246514"/>
                  </a:lnTo>
                  <a:lnTo>
                    <a:pt x="2888784" y="2199041"/>
                  </a:lnTo>
                  <a:lnTo>
                    <a:pt x="2837630" y="2147155"/>
                  </a:lnTo>
                  <a:lnTo>
                    <a:pt x="2558633" y="1844900"/>
                  </a:lnTo>
                  <a:lnTo>
                    <a:pt x="2306554" y="1520487"/>
                  </a:lnTo>
                  <a:lnTo>
                    <a:pt x="1938220" y="972618"/>
                  </a:lnTo>
                  <a:lnTo>
                    <a:pt x="1310460" y="0"/>
                  </a:lnTo>
                  <a:close/>
                </a:path>
              </a:pathLst>
            </a:custGeom>
            <a:solidFill>
              <a:srgbClr val="EAC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95522" y="4208068"/>
              <a:ext cx="6882130" cy="6661150"/>
            </a:xfrm>
            <a:custGeom>
              <a:avLst/>
              <a:gdLst/>
              <a:ahLst/>
              <a:cxnLst/>
              <a:rect l="l" t="t" r="r" b="b"/>
              <a:pathLst>
                <a:path w="6882130" h="6661150">
                  <a:moveTo>
                    <a:pt x="2837637" y="2147176"/>
                  </a:moveTo>
                  <a:lnTo>
                    <a:pt x="2407666" y="1610144"/>
                  </a:lnTo>
                  <a:lnTo>
                    <a:pt x="1903958" y="894448"/>
                  </a:lnTo>
                  <a:lnTo>
                    <a:pt x="1485303" y="268325"/>
                  </a:lnTo>
                  <a:lnTo>
                    <a:pt x="1310462" y="0"/>
                  </a:lnTo>
                  <a:lnTo>
                    <a:pt x="0" y="4228973"/>
                  </a:lnTo>
                  <a:lnTo>
                    <a:pt x="1527187" y="6376162"/>
                  </a:lnTo>
                  <a:lnTo>
                    <a:pt x="2837637" y="2147176"/>
                  </a:lnTo>
                  <a:close/>
                </a:path>
                <a:path w="6882130" h="6661150">
                  <a:moveTo>
                    <a:pt x="6882130" y="1761972"/>
                  </a:moveTo>
                  <a:lnTo>
                    <a:pt x="4176204" y="2431808"/>
                  </a:lnTo>
                  <a:lnTo>
                    <a:pt x="2865475" y="6660858"/>
                  </a:lnTo>
                  <a:lnTo>
                    <a:pt x="5571325" y="5991009"/>
                  </a:lnTo>
                  <a:lnTo>
                    <a:pt x="6882130" y="1761972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55450" y="4274400"/>
              <a:ext cx="5061585" cy="2414270"/>
            </a:xfrm>
            <a:custGeom>
              <a:avLst/>
              <a:gdLst/>
              <a:ahLst/>
              <a:cxnLst/>
              <a:rect l="l" t="t" r="r" b="b"/>
              <a:pathLst>
                <a:path w="5061584" h="2414270">
                  <a:moveTo>
                    <a:pt x="2672080" y="218097"/>
                  </a:moveTo>
                  <a:lnTo>
                    <a:pt x="2568651" y="228790"/>
                  </a:lnTo>
                  <a:lnTo>
                    <a:pt x="2508516" y="225767"/>
                  </a:lnTo>
                  <a:lnTo>
                    <a:pt x="2468575" y="203098"/>
                  </a:lnTo>
                  <a:lnTo>
                    <a:pt x="2425738" y="154838"/>
                  </a:lnTo>
                  <a:lnTo>
                    <a:pt x="1918157" y="2162225"/>
                  </a:lnTo>
                  <a:lnTo>
                    <a:pt x="2672080" y="218097"/>
                  </a:lnTo>
                  <a:close/>
                </a:path>
                <a:path w="5061584" h="2414270">
                  <a:moveTo>
                    <a:pt x="5061547" y="1683080"/>
                  </a:moveTo>
                  <a:lnTo>
                    <a:pt x="4815598" y="1556118"/>
                  </a:lnTo>
                  <a:lnTo>
                    <a:pt x="4681448" y="1382306"/>
                  </a:lnTo>
                  <a:lnTo>
                    <a:pt x="4625543" y="1228775"/>
                  </a:lnTo>
                  <a:lnTo>
                    <a:pt x="4614367" y="1162672"/>
                  </a:lnTo>
                  <a:lnTo>
                    <a:pt x="2071814" y="2169630"/>
                  </a:lnTo>
                  <a:lnTo>
                    <a:pt x="4001224" y="795667"/>
                  </a:lnTo>
                  <a:lnTo>
                    <a:pt x="3743820" y="708075"/>
                  </a:lnTo>
                  <a:lnTo>
                    <a:pt x="3588626" y="592391"/>
                  </a:lnTo>
                  <a:lnTo>
                    <a:pt x="3512477" y="491540"/>
                  </a:lnTo>
                  <a:lnTo>
                    <a:pt x="3492246" y="448386"/>
                  </a:lnTo>
                  <a:lnTo>
                    <a:pt x="1918157" y="2162225"/>
                  </a:lnTo>
                  <a:lnTo>
                    <a:pt x="1895983" y="37185"/>
                  </a:lnTo>
                  <a:lnTo>
                    <a:pt x="1663065" y="113207"/>
                  </a:lnTo>
                  <a:lnTo>
                    <a:pt x="1445895" y="91338"/>
                  </a:lnTo>
                  <a:lnTo>
                    <a:pt x="1285494" y="33096"/>
                  </a:lnTo>
                  <a:lnTo>
                    <a:pt x="1222908" y="0"/>
                  </a:lnTo>
                  <a:lnTo>
                    <a:pt x="1793748" y="2156231"/>
                  </a:lnTo>
                  <a:lnTo>
                    <a:pt x="500011" y="83959"/>
                  </a:lnTo>
                  <a:lnTo>
                    <a:pt x="424002" y="116205"/>
                  </a:lnTo>
                  <a:lnTo>
                    <a:pt x="350037" y="141655"/>
                  </a:lnTo>
                  <a:lnTo>
                    <a:pt x="279488" y="161124"/>
                  </a:lnTo>
                  <a:lnTo>
                    <a:pt x="213791" y="175399"/>
                  </a:lnTo>
                  <a:lnTo>
                    <a:pt x="154343" y="185280"/>
                  </a:lnTo>
                  <a:lnTo>
                    <a:pt x="102552" y="191566"/>
                  </a:lnTo>
                  <a:lnTo>
                    <a:pt x="59804" y="195059"/>
                  </a:lnTo>
                  <a:lnTo>
                    <a:pt x="7124" y="196888"/>
                  </a:lnTo>
                  <a:lnTo>
                    <a:pt x="0" y="196811"/>
                  </a:lnTo>
                  <a:lnTo>
                    <a:pt x="143421" y="415315"/>
                  </a:lnTo>
                  <a:lnTo>
                    <a:pt x="255612" y="584238"/>
                  </a:lnTo>
                  <a:lnTo>
                    <a:pt x="377634" y="765848"/>
                  </a:lnTo>
                  <a:lnTo>
                    <a:pt x="473798" y="907326"/>
                  </a:lnTo>
                  <a:lnTo>
                    <a:pt x="572592" y="1050937"/>
                  </a:lnTo>
                  <a:lnTo>
                    <a:pt x="639292" y="1146822"/>
                  </a:lnTo>
                  <a:lnTo>
                    <a:pt x="706234" y="1242072"/>
                  </a:lnTo>
                  <a:lnTo>
                    <a:pt x="773049" y="1336052"/>
                  </a:lnTo>
                  <a:lnTo>
                    <a:pt x="839355" y="1428127"/>
                  </a:lnTo>
                  <a:lnTo>
                    <a:pt x="904811" y="1517662"/>
                  </a:lnTo>
                  <a:lnTo>
                    <a:pt x="969022" y="1604035"/>
                  </a:lnTo>
                  <a:lnTo>
                    <a:pt x="1000544" y="1645831"/>
                  </a:lnTo>
                  <a:lnTo>
                    <a:pt x="1031633" y="1686598"/>
                  </a:lnTo>
                  <a:lnTo>
                    <a:pt x="1062215" y="1726260"/>
                  </a:lnTo>
                  <a:lnTo>
                    <a:pt x="1092263" y="1764728"/>
                  </a:lnTo>
                  <a:lnTo>
                    <a:pt x="1121727" y="1801939"/>
                  </a:lnTo>
                  <a:lnTo>
                    <a:pt x="1150556" y="1837791"/>
                  </a:lnTo>
                  <a:lnTo>
                    <a:pt x="1178712" y="1872221"/>
                  </a:lnTo>
                  <a:lnTo>
                    <a:pt x="1206144" y="1905139"/>
                  </a:lnTo>
                  <a:lnTo>
                    <a:pt x="1232801" y="1936470"/>
                  </a:lnTo>
                  <a:lnTo>
                    <a:pt x="1258646" y="1966150"/>
                  </a:lnTo>
                  <a:lnTo>
                    <a:pt x="1307693" y="2020189"/>
                  </a:lnTo>
                  <a:lnTo>
                    <a:pt x="1382191" y="2095220"/>
                  </a:lnTo>
                  <a:lnTo>
                    <a:pt x="1432826" y="2141550"/>
                  </a:lnTo>
                  <a:lnTo>
                    <a:pt x="1482699" y="2183561"/>
                  </a:lnTo>
                  <a:lnTo>
                    <a:pt x="1531835" y="2221420"/>
                  </a:lnTo>
                  <a:lnTo>
                    <a:pt x="1580222" y="2255278"/>
                  </a:lnTo>
                  <a:lnTo>
                    <a:pt x="1627873" y="2285339"/>
                  </a:lnTo>
                  <a:lnTo>
                    <a:pt x="1674787" y="2311755"/>
                  </a:lnTo>
                  <a:lnTo>
                    <a:pt x="1720977" y="2334691"/>
                  </a:lnTo>
                  <a:lnTo>
                    <a:pt x="1766443" y="2354326"/>
                  </a:lnTo>
                  <a:lnTo>
                    <a:pt x="1811172" y="2370836"/>
                  </a:lnTo>
                  <a:lnTo>
                    <a:pt x="1855203" y="2384374"/>
                  </a:lnTo>
                  <a:lnTo>
                    <a:pt x="1898497" y="2395131"/>
                  </a:lnTo>
                  <a:lnTo>
                    <a:pt x="1941093" y="2403271"/>
                  </a:lnTo>
                  <a:lnTo>
                    <a:pt x="1982978" y="2408961"/>
                  </a:lnTo>
                  <a:lnTo>
                    <a:pt x="2024151" y="2412365"/>
                  </a:lnTo>
                  <a:lnTo>
                    <a:pt x="2064639" y="2413673"/>
                  </a:lnTo>
                  <a:lnTo>
                    <a:pt x="2104415" y="2413050"/>
                  </a:lnTo>
                  <a:lnTo>
                    <a:pt x="2143506" y="2410650"/>
                  </a:lnTo>
                  <a:lnTo>
                    <a:pt x="2181910" y="2406662"/>
                  </a:lnTo>
                  <a:lnTo>
                    <a:pt x="2256650" y="2394572"/>
                  </a:lnTo>
                  <a:lnTo>
                    <a:pt x="2328684" y="2378164"/>
                  </a:lnTo>
                  <a:lnTo>
                    <a:pt x="2398026" y="2358783"/>
                  </a:lnTo>
                  <a:lnTo>
                    <a:pt x="2464727" y="2337816"/>
                  </a:lnTo>
                  <a:lnTo>
                    <a:pt x="2559862" y="2306345"/>
                  </a:lnTo>
                  <a:lnTo>
                    <a:pt x="2590279" y="2296541"/>
                  </a:lnTo>
                  <a:lnTo>
                    <a:pt x="2687129" y="2267712"/>
                  </a:lnTo>
                  <a:lnTo>
                    <a:pt x="2761869" y="2246592"/>
                  </a:lnTo>
                  <a:lnTo>
                    <a:pt x="2843619" y="2224125"/>
                  </a:lnTo>
                  <a:lnTo>
                    <a:pt x="2977896" y="2188248"/>
                  </a:lnTo>
                  <a:lnTo>
                    <a:pt x="3124174" y="2150186"/>
                  </a:lnTo>
                  <a:lnTo>
                    <a:pt x="3333978" y="2096846"/>
                  </a:lnTo>
                  <a:lnTo>
                    <a:pt x="3612451" y="2027643"/>
                  </a:lnTo>
                  <a:lnTo>
                    <a:pt x="4013885" y="1930069"/>
                  </a:lnTo>
                  <a:lnTo>
                    <a:pt x="4657306" y="1777301"/>
                  </a:lnTo>
                  <a:lnTo>
                    <a:pt x="5061547" y="1683080"/>
                  </a:lnTo>
                  <a:close/>
                </a:path>
              </a:pathLst>
            </a:custGeom>
            <a:solidFill>
              <a:srgbClr val="EE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6854" y="4208077"/>
              <a:ext cx="6700809" cy="637881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97532" y="11728998"/>
              <a:ext cx="8843010" cy="1673225"/>
            </a:xfrm>
            <a:custGeom>
              <a:avLst/>
              <a:gdLst/>
              <a:ahLst/>
              <a:cxnLst/>
              <a:rect l="l" t="t" r="r" b="b"/>
              <a:pathLst>
                <a:path w="8843010" h="1673225">
                  <a:moveTo>
                    <a:pt x="8018281" y="0"/>
                  </a:moveTo>
                  <a:lnTo>
                    <a:pt x="1397084" y="0"/>
                  </a:lnTo>
                  <a:lnTo>
                    <a:pt x="0" y="1672635"/>
                  </a:lnTo>
                  <a:lnTo>
                    <a:pt x="4143618" y="1246491"/>
                  </a:lnTo>
                  <a:lnTo>
                    <a:pt x="4145428" y="1415897"/>
                  </a:lnTo>
                  <a:lnTo>
                    <a:pt x="4174966" y="1499622"/>
                  </a:lnTo>
                  <a:lnTo>
                    <a:pt x="4258274" y="1522199"/>
                  </a:lnTo>
                  <a:lnTo>
                    <a:pt x="4421394" y="1508159"/>
                  </a:lnTo>
                  <a:lnTo>
                    <a:pt x="4583867" y="1453666"/>
                  </a:lnTo>
                  <a:lnTo>
                    <a:pt x="4666127" y="1365230"/>
                  </a:lnTo>
                  <a:lnTo>
                    <a:pt x="4695467" y="1282841"/>
                  </a:lnTo>
                  <a:lnTo>
                    <a:pt x="4699182" y="1246491"/>
                  </a:lnTo>
                  <a:lnTo>
                    <a:pt x="8842775" y="1672635"/>
                  </a:lnTo>
                  <a:lnTo>
                    <a:pt x="8018281" y="0"/>
                  </a:lnTo>
                  <a:close/>
                </a:path>
              </a:pathLst>
            </a:custGeom>
            <a:solidFill>
              <a:srgbClr val="002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11724" y="11638813"/>
              <a:ext cx="8814435" cy="1424305"/>
            </a:xfrm>
            <a:custGeom>
              <a:avLst/>
              <a:gdLst/>
              <a:ahLst/>
              <a:cxnLst/>
              <a:rect l="l" t="t" r="r" b="b"/>
              <a:pathLst>
                <a:path w="8814435" h="1424305">
                  <a:moveTo>
                    <a:pt x="3614293" y="1186611"/>
                  </a:moveTo>
                  <a:lnTo>
                    <a:pt x="3592652" y="969276"/>
                  </a:lnTo>
                  <a:lnTo>
                    <a:pt x="2818511" y="776414"/>
                  </a:lnTo>
                  <a:lnTo>
                    <a:pt x="2208111" y="726770"/>
                  </a:lnTo>
                  <a:lnTo>
                    <a:pt x="1444345" y="833539"/>
                  </a:lnTo>
                  <a:lnTo>
                    <a:pt x="210096" y="1109891"/>
                  </a:lnTo>
                  <a:lnTo>
                    <a:pt x="0" y="1386433"/>
                  </a:lnTo>
                  <a:lnTo>
                    <a:pt x="268846" y="1423974"/>
                  </a:lnTo>
                  <a:lnTo>
                    <a:pt x="968514" y="1401686"/>
                  </a:lnTo>
                  <a:lnTo>
                    <a:pt x="2411615" y="1326667"/>
                  </a:lnTo>
                  <a:lnTo>
                    <a:pt x="3614293" y="1186611"/>
                  </a:lnTo>
                  <a:close/>
                </a:path>
                <a:path w="8814435" h="1424305">
                  <a:moveTo>
                    <a:pt x="4407205" y="1009561"/>
                  </a:moveTo>
                  <a:lnTo>
                    <a:pt x="3652088" y="286080"/>
                  </a:lnTo>
                  <a:lnTo>
                    <a:pt x="2993504" y="0"/>
                  </a:lnTo>
                  <a:lnTo>
                    <a:pt x="2065248" y="110871"/>
                  </a:lnTo>
                  <a:lnTo>
                    <a:pt x="501142" y="578281"/>
                  </a:lnTo>
                  <a:lnTo>
                    <a:pt x="210096" y="926515"/>
                  </a:lnTo>
                  <a:lnTo>
                    <a:pt x="1716354" y="554418"/>
                  </a:lnTo>
                  <a:lnTo>
                    <a:pt x="2655633" y="439039"/>
                  </a:lnTo>
                  <a:lnTo>
                    <a:pt x="3421430" y="588162"/>
                  </a:lnTo>
                  <a:lnTo>
                    <a:pt x="4407205" y="1009561"/>
                  </a:lnTo>
                  <a:close/>
                </a:path>
                <a:path w="8814435" h="1424305">
                  <a:moveTo>
                    <a:pt x="8604288" y="926515"/>
                  </a:moveTo>
                  <a:lnTo>
                    <a:pt x="8313267" y="578281"/>
                  </a:lnTo>
                  <a:lnTo>
                    <a:pt x="6749174" y="110871"/>
                  </a:lnTo>
                  <a:lnTo>
                    <a:pt x="5820930" y="0"/>
                  </a:lnTo>
                  <a:lnTo>
                    <a:pt x="5162347" y="286080"/>
                  </a:lnTo>
                  <a:lnTo>
                    <a:pt x="4407217" y="1009561"/>
                  </a:lnTo>
                  <a:lnTo>
                    <a:pt x="5393004" y="588162"/>
                  </a:lnTo>
                  <a:lnTo>
                    <a:pt x="6158789" y="439039"/>
                  </a:lnTo>
                  <a:lnTo>
                    <a:pt x="7098055" y="554418"/>
                  </a:lnTo>
                  <a:lnTo>
                    <a:pt x="8604288" y="926515"/>
                  </a:lnTo>
                  <a:close/>
                </a:path>
                <a:path w="8814435" h="1424305">
                  <a:moveTo>
                    <a:pt x="8814384" y="1386433"/>
                  </a:moveTo>
                  <a:lnTo>
                    <a:pt x="8604225" y="1109891"/>
                  </a:lnTo>
                  <a:lnTo>
                    <a:pt x="7370013" y="833539"/>
                  </a:lnTo>
                  <a:lnTo>
                    <a:pt x="6606260" y="726770"/>
                  </a:lnTo>
                  <a:lnTo>
                    <a:pt x="5995860" y="776414"/>
                  </a:lnTo>
                  <a:lnTo>
                    <a:pt x="5221719" y="969276"/>
                  </a:lnTo>
                  <a:lnTo>
                    <a:pt x="5200066" y="1186611"/>
                  </a:lnTo>
                  <a:lnTo>
                    <a:pt x="6402718" y="1326667"/>
                  </a:lnTo>
                  <a:lnTo>
                    <a:pt x="7845806" y="1401686"/>
                  </a:lnTo>
                  <a:lnTo>
                    <a:pt x="8545474" y="1423974"/>
                  </a:lnTo>
                  <a:lnTo>
                    <a:pt x="8814384" y="1386433"/>
                  </a:lnTo>
                  <a:close/>
                </a:path>
              </a:pathLst>
            </a:custGeom>
            <a:solidFill>
              <a:srgbClr val="C4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67960" y="11593944"/>
              <a:ext cx="8902065" cy="1686560"/>
            </a:xfrm>
            <a:custGeom>
              <a:avLst/>
              <a:gdLst/>
              <a:ahLst/>
              <a:cxnLst/>
              <a:rect l="l" t="t" r="r" b="b"/>
              <a:pathLst>
                <a:path w="8902065" h="1686559">
                  <a:moveTo>
                    <a:pt x="8529561" y="602869"/>
                  </a:moveTo>
                  <a:lnTo>
                    <a:pt x="6623812" y="115430"/>
                  </a:lnTo>
                  <a:lnTo>
                    <a:pt x="5563705" y="0"/>
                  </a:lnTo>
                  <a:lnTo>
                    <a:pt x="4966868" y="298881"/>
                  </a:lnTo>
                  <a:lnTo>
                    <a:pt x="4450956" y="1054417"/>
                  </a:lnTo>
                  <a:lnTo>
                    <a:pt x="5276215" y="351485"/>
                  </a:lnTo>
                  <a:lnTo>
                    <a:pt x="5976163" y="88049"/>
                  </a:lnTo>
                  <a:lnTo>
                    <a:pt x="6933158" y="237921"/>
                  </a:lnTo>
                  <a:lnTo>
                    <a:pt x="8529561" y="774903"/>
                  </a:lnTo>
                  <a:lnTo>
                    <a:pt x="8529561" y="602869"/>
                  </a:lnTo>
                  <a:close/>
                </a:path>
                <a:path w="8902065" h="1686559">
                  <a:moveTo>
                    <a:pt x="8901925" y="1686369"/>
                  </a:moveTo>
                  <a:lnTo>
                    <a:pt x="8899677" y="1621840"/>
                  </a:lnTo>
                  <a:lnTo>
                    <a:pt x="8894369" y="1573771"/>
                  </a:lnTo>
                  <a:lnTo>
                    <a:pt x="8881910" y="1518234"/>
                  </a:lnTo>
                  <a:lnTo>
                    <a:pt x="8858212" y="1431302"/>
                  </a:lnTo>
                  <a:lnTo>
                    <a:pt x="8002410" y="1243647"/>
                  </a:lnTo>
                  <a:lnTo>
                    <a:pt x="7062152" y="1098410"/>
                  </a:lnTo>
                  <a:lnTo>
                    <a:pt x="6303124" y="1004646"/>
                  </a:lnTo>
                  <a:lnTo>
                    <a:pt x="5991072" y="971384"/>
                  </a:lnTo>
                  <a:lnTo>
                    <a:pt x="6051677" y="969606"/>
                  </a:lnTo>
                  <a:lnTo>
                    <a:pt x="6112345" y="968362"/>
                  </a:lnTo>
                  <a:lnTo>
                    <a:pt x="6173051" y="967663"/>
                  </a:lnTo>
                  <a:lnTo>
                    <a:pt x="6233769" y="967473"/>
                  </a:lnTo>
                  <a:lnTo>
                    <a:pt x="6294463" y="967803"/>
                  </a:lnTo>
                  <a:lnTo>
                    <a:pt x="6355131" y="968616"/>
                  </a:lnTo>
                  <a:lnTo>
                    <a:pt x="6415722" y="969911"/>
                  </a:lnTo>
                  <a:lnTo>
                    <a:pt x="6476225" y="971664"/>
                  </a:lnTo>
                  <a:lnTo>
                    <a:pt x="6536626" y="973874"/>
                  </a:lnTo>
                  <a:lnTo>
                    <a:pt x="6596888" y="976503"/>
                  </a:lnTo>
                  <a:lnTo>
                    <a:pt x="6656984" y="979563"/>
                  </a:lnTo>
                  <a:lnTo>
                    <a:pt x="6716890" y="983018"/>
                  </a:lnTo>
                  <a:lnTo>
                    <a:pt x="6776593" y="986866"/>
                  </a:lnTo>
                  <a:lnTo>
                    <a:pt x="6836054" y="991095"/>
                  </a:lnTo>
                  <a:lnTo>
                    <a:pt x="6895262" y="995680"/>
                  </a:lnTo>
                  <a:lnTo>
                    <a:pt x="6954177" y="1000620"/>
                  </a:lnTo>
                  <a:lnTo>
                    <a:pt x="7012787" y="1005878"/>
                  </a:lnTo>
                  <a:lnTo>
                    <a:pt x="7071068" y="1011466"/>
                  </a:lnTo>
                  <a:lnTo>
                    <a:pt x="7128992" y="1017346"/>
                  </a:lnTo>
                  <a:lnTo>
                    <a:pt x="7186523" y="1023518"/>
                  </a:lnTo>
                  <a:lnTo>
                    <a:pt x="7243661" y="1029957"/>
                  </a:lnTo>
                  <a:lnTo>
                    <a:pt x="7300366" y="1036662"/>
                  </a:lnTo>
                  <a:lnTo>
                    <a:pt x="7356602" y="1043609"/>
                  </a:lnTo>
                  <a:lnTo>
                    <a:pt x="7412368" y="1050798"/>
                  </a:lnTo>
                  <a:lnTo>
                    <a:pt x="7467625" y="1058189"/>
                  </a:lnTo>
                  <a:lnTo>
                    <a:pt x="7522350" y="1065784"/>
                  </a:lnTo>
                  <a:lnTo>
                    <a:pt x="7576528" y="1073569"/>
                  </a:lnTo>
                  <a:lnTo>
                    <a:pt x="7683119" y="1089621"/>
                  </a:lnTo>
                  <a:lnTo>
                    <a:pt x="7787195" y="1106258"/>
                  </a:lnTo>
                  <a:lnTo>
                    <a:pt x="7888567" y="1123353"/>
                  </a:lnTo>
                  <a:lnTo>
                    <a:pt x="7987030" y="1140777"/>
                  </a:lnTo>
                  <a:lnTo>
                    <a:pt x="8082394" y="1158430"/>
                  </a:lnTo>
                  <a:lnTo>
                    <a:pt x="8174469" y="1176172"/>
                  </a:lnTo>
                  <a:lnTo>
                    <a:pt x="8263052" y="1193914"/>
                  </a:lnTo>
                  <a:lnTo>
                    <a:pt x="8347938" y="1211541"/>
                  </a:lnTo>
                  <a:lnTo>
                    <a:pt x="8428939" y="1228902"/>
                  </a:lnTo>
                  <a:lnTo>
                    <a:pt x="8542744" y="1254252"/>
                  </a:lnTo>
                  <a:lnTo>
                    <a:pt x="8646693" y="1278394"/>
                  </a:lnTo>
                  <a:lnTo>
                    <a:pt x="8768829" y="1308036"/>
                  </a:lnTo>
                  <a:lnTo>
                    <a:pt x="8822411" y="1321498"/>
                  </a:lnTo>
                  <a:lnTo>
                    <a:pt x="8808275" y="1285506"/>
                  </a:lnTo>
                  <a:lnTo>
                    <a:pt x="8790495" y="1243177"/>
                  </a:lnTo>
                  <a:lnTo>
                    <a:pt x="8769794" y="1196555"/>
                  </a:lnTo>
                  <a:lnTo>
                    <a:pt x="8746896" y="1147711"/>
                  </a:lnTo>
                  <a:lnTo>
                    <a:pt x="8722550" y="1098715"/>
                  </a:lnTo>
                  <a:lnTo>
                    <a:pt x="8697468" y="1051623"/>
                  </a:lnTo>
                  <a:lnTo>
                    <a:pt x="8672385" y="1008494"/>
                  </a:lnTo>
                  <a:lnTo>
                    <a:pt x="8648040" y="971384"/>
                  </a:lnTo>
                  <a:lnTo>
                    <a:pt x="7006996" y="502246"/>
                  </a:lnTo>
                  <a:lnTo>
                    <a:pt x="6022784" y="354520"/>
                  </a:lnTo>
                  <a:lnTo>
                    <a:pt x="5301932" y="535990"/>
                  </a:lnTo>
                  <a:lnTo>
                    <a:pt x="4450981" y="1054430"/>
                  </a:lnTo>
                  <a:lnTo>
                    <a:pt x="3935044" y="298881"/>
                  </a:lnTo>
                  <a:lnTo>
                    <a:pt x="3338207" y="0"/>
                  </a:lnTo>
                  <a:lnTo>
                    <a:pt x="2278088" y="115430"/>
                  </a:lnTo>
                  <a:lnTo>
                    <a:pt x="372313" y="602869"/>
                  </a:lnTo>
                  <a:lnTo>
                    <a:pt x="372313" y="774903"/>
                  </a:lnTo>
                  <a:lnTo>
                    <a:pt x="1968703" y="237921"/>
                  </a:lnTo>
                  <a:lnTo>
                    <a:pt x="2925686" y="88049"/>
                  </a:lnTo>
                  <a:lnTo>
                    <a:pt x="3625659" y="351485"/>
                  </a:lnTo>
                  <a:lnTo>
                    <a:pt x="4450918" y="1054417"/>
                  </a:lnTo>
                  <a:lnTo>
                    <a:pt x="3600031" y="535990"/>
                  </a:lnTo>
                  <a:lnTo>
                    <a:pt x="2879179" y="354520"/>
                  </a:lnTo>
                  <a:lnTo>
                    <a:pt x="1894941" y="502246"/>
                  </a:lnTo>
                  <a:lnTo>
                    <a:pt x="253860" y="971384"/>
                  </a:lnTo>
                  <a:lnTo>
                    <a:pt x="229514" y="1008494"/>
                  </a:lnTo>
                  <a:lnTo>
                    <a:pt x="204444" y="1051623"/>
                  </a:lnTo>
                  <a:lnTo>
                    <a:pt x="179374" y="1098715"/>
                  </a:lnTo>
                  <a:lnTo>
                    <a:pt x="155028" y="1147711"/>
                  </a:lnTo>
                  <a:lnTo>
                    <a:pt x="132143" y="1196555"/>
                  </a:lnTo>
                  <a:lnTo>
                    <a:pt x="111455" y="1243177"/>
                  </a:lnTo>
                  <a:lnTo>
                    <a:pt x="93687" y="1285506"/>
                  </a:lnTo>
                  <a:lnTo>
                    <a:pt x="79565" y="1321498"/>
                  </a:lnTo>
                  <a:lnTo>
                    <a:pt x="133134" y="1308036"/>
                  </a:lnTo>
                  <a:lnTo>
                    <a:pt x="255270" y="1278394"/>
                  </a:lnTo>
                  <a:lnTo>
                    <a:pt x="359219" y="1254252"/>
                  </a:lnTo>
                  <a:lnTo>
                    <a:pt x="472998" y="1228902"/>
                  </a:lnTo>
                  <a:lnTo>
                    <a:pt x="554012" y="1211541"/>
                  </a:lnTo>
                  <a:lnTo>
                    <a:pt x="638898" y="1193914"/>
                  </a:lnTo>
                  <a:lnTo>
                    <a:pt x="727468" y="1176172"/>
                  </a:lnTo>
                  <a:lnTo>
                    <a:pt x="819543" y="1158430"/>
                  </a:lnTo>
                  <a:lnTo>
                    <a:pt x="914908" y="1140777"/>
                  </a:lnTo>
                  <a:lnTo>
                    <a:pt x="1013371" y="1123353"/>
                  </a:lnTo>
                  <a:lnTo>
                    <a:pt x="1114742" y="1106258"/>
                  </a:lnTo>
                  <a:lnTo>
                    <a:pt x="1218819" y="1089621"/>
                  </a:lnTo>
                  <a:lnTo>
                    <a:pt x="1325410" y="1073569"/>
                  </a:lnTo>
                  <a:lnTo>
                    <a:pt x="1379588" y="1065784"/>
                  </a:lnTo>
                  <a:lnTo>
                    <a:pt x="1434312" y="1058189"/>
                  </a:lnTo>
                  <a:lnTo>
                    <a:pt x="1489570" y="1050798"/>
                  </a:lnTo>
                  <a:lnTo>
                    <a:pt x="1545336" y="1043609"/>
                  </a:lnTo>
                  <a:lnTo>
                    <a:pt x="1601584" y="1036662"/>
                  </a:lnTo>
                  <a:lnTo>
                    <a:pt x="1658277" y="1029957"/>
                  </a:lnTo>
                  <a:lnTo>
                    <a:pt x="1715414" y="1023518"/>
                  </a:lnTo>
                  <a:lnTo>
                    <a:pt x="1772945" y="1017346"/>
                  </a:lnTo>
                  <a:lnTo>
                    <a:pt x="1830870" y="1011466"/>
                  </a:lnTo>
                  <a:lnTo>
                    <a:pt x="1889150" y="1005878"/>
                  </a:lnTo>
                  <a:lnTo>
                    <a:pt x="1947760" y="1000620"/>
                  </a:lnTo>
                  <a:lnTo>
                    <a:pt x="2006688" y="995680"/>
                  </a:lnTo>
                  <a:lnTo>
                    <a:pt x="2065896" y="991095"/>
                  </a:lnTo>
                  <a:lnTo>
                    <a:pt x="2125357" y="986866"/>
                  </a:lnTo>
                  <a:lnTo>
                    <a:pt x="2185060" y="983018"/>
                  </a:lnTo>
                  <a:lnTo>
                    <a:pt x="2244966" y="979563"/>
                  </a:lnTo>
                  <a:lnTo>
                    <a:pt x="2305075" y="976503"/>
                  </a:lnTo>
                  <a:lnTo>
                    <a:pt x="2365324" y="973874"/>
                  </a:lnTo>
                  <a:lnTo>
                    <a:pt x="2425725" y="971664"/>
                  </a:lnTo>
                  <a:lnTo>
                    <a:pt x="2486241" y="969911"/>
                  </a:lnTo>
                  <a:lnTo>
                    <a:pt x="2546832" y="968616"/>
                  </a:lnTo>
                  <a:lnTo>
                    <a:pt x="2607500" y="967803"/>
                  </a:lnTo>
                  <a:lnTo>
                    <a:pt x="2668193" y="967473"/>
                  </a:lnTo>
                  <a:lnTo>
                    <a:pt x="2728912" y="967663"/>
                  </a:lnTo>
                  <a:lnTo>
                    <a:pt x="2789618" y="968362"/>
                  </a:lnTo>
                  <a:lnTo>
                    <a:pt x="2850286" y="969606"/>
                  </a:lnTo>
                  <a:lnTo>
                    <a:pt x="2910903" y="971384"/>
                  </a:lnTo>
                  <a:lnTo>
                    <a:pt x="2598839" y="1004646"/>
                  </a:lnTo>
                  <a:lnTo>
                    <a:pt x="1839810" y="1098410"/>
                  </a:lnTo>
                  <a:lnTo>
                    <a:pt x="899541" y="1243647"/>
                  </a:lnTo>
                  <a:lnTo>
                    <a:pt x="43764" y="1431302"/>
                  </a:lnTo>
                  <a:lnTo>
                    <a:pt x="20027" y="1518234"/>
                  </a:lnTo>
                  <a:lnTo>
                    <a:pt x="7569" y="1573771"/>
                  </a:lnTo>
                  <a:lnTo>
                    <a:pt x="2247" y="1621840"/>
                  </a:lnTo>
                  <a:lnTo>
                    <a:pt x="0" y="1686369"/>
                  </a:lnTo>
                  <a:lnTo>
                    <a:pt x="4188637" y="1304467"/>
                  </a:lnTo>
                  <a:lnTo>
                    <a:pt x="4450969" y="1054442"/>
                  </a:lnTo>
                  <a:lnTo>
                    <a:pt x="4713275" y="1304467"/>
                  </a:lnTo>
                  <a:lnTo>
                    <a:pt x="8901925" y="1686369"/>
                  </a:lnTo>
                  <a:close/>
                </a:path>
              </a:pathLst>
            </a:custGeom>
            <a:solidFill>
              <a:srgbClr val="DF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40282" y="10131373"/>
              <a:ext cx="8157845" cy="2517140"/>
            </a:xfrm>
            <a:custGeom>
              <a:avLst/>
              <a:gdLst/>
              <a:ahLst/>
              <a:cxnLst/>
              <a:rect l="l" t="t" r="r" b="b"/>
              <a:pathLst>
                <a:path w="8157845" h="2517140">
                  <a:moveTo>
                    <a:pt x="5422873" y="0"/>
                  </a:moveTo>
                  <a:lnTo>
                    <a:pt x="4853452" y="160174"/>
                  </a:lnTo>
                  <a:lnTo>
                    <a:pt x="4078656" y="641961"/>
                  </a:lnTo>
                  <a:lnTo>
                    <a:pt x="3065828" y="281205"/>
                  </a:lnTo>
                  <a:lnTo>
                    <a:pt x="2099697" y="322750"/>
                  </a:lnTo>
                  <a:lnTo>
                    <a:pt x="1376276" y="524912"/>
                  </a:lnTo>
                  <a:lnTo>
                    <a:pt x="1091577" y="646007"/>
                  </a:lnTo>
                  <a:lnTo>
                    <a:pt x="0" y="2065419"/>
                  </a:lnTo>
                  <a:lnTo>
                    <a:pt x="2018822" y="1765117"/>
                  </a:lnTo>
                  <a:lnTo>
                    <a:pt x="3267357" y="1961553"/>
                  </a:lnTo>
                  <a:lnTo>
                    <a:pt x="3901877" y="2322816"/>
                  </a:lnTo>
                  <a:lnTo>
                    <a:pt x="4078656" y="2516995"/>
                  </a:lnTo>
                  <a:lnTo>
                    <a:pt x="4594593" y="1761447"/>
                  </a:lnTo>
                  <a:lnTo>
                    <a:pt x="5191429" y="1462559"/>
                  </a:lnTo>
                  <a:lnTo>
                    <a:pt x="6251537" y="1577994"/>
                  </a:lnTo>
                  <a:lnTo>
                    <a:pt x="8157288" y="2065419"/>
                  </a:lnTo>
                  <a:lnTo>
                    <a:pt x="7065749" y="646007"/>
                  </a:lnTo>
                  <a:lnTo>
                    <a:pt x="6066959" y="161817"/>
                  </a:lnTo>
                  <a:lnTo>
                    <a:pt x="5422873" y="0"/>
                  </a:lnTo>
                  <a:close/>
                </a:path>
              </a:pathLst>
            </a:custGeom>
            <a:solidFill>
              <a:srgbClr val="EE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19710" y="12648375"/>
              <a:ext cx="782320" cy="520700"/>
            </a:xfrm>
            <a:custGeom>
              <a:avLst/>
              <a:gdLst/>
              <a:ahLst/>
              <a:cxnLst/>
              <a:rect l="l" t="t" r="r" b="b"/>
              <a:pathLst>
                <a:path w="782320" h="520700">
                  <a:moveTo>
                    <a:pt x="399229" y="0"/>
                  </a:moveTo>
                  <a:lnTo>
                    <a:pt x="0" y="383133"/>
                  </a:lnTo>
                  <a:lnTo>
                    <a:pt x="112922" y="520206"/>
                  </a:lnTo>
                  <a:lnTo>
                    <a:pt x="399229" y="219800"/>
                  </a:lnTo>
                  <a:lnTo>
                    <a:pt x="661525" y="475864"/>
                  </a:lnTo>
                  <a:lnTo>
                    <a:pt x="782300" y="362929"/>
                  </a:lnTo>
                  <a:lnTo>
                    <a:pt x="399229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40286" y="11944870"/>
              <a:ext cx="8157845" cy="1160780"/>
            </a:xfrm>
            <a:custGeom>
              <a:avLst/>
              <a:gdLst/>
              <a:ahLst/>
              <a:cxnLst/>
              <a:rect l="l" t="t" r="r" b="b"/>
              <a:pathLst>
                <a:path w="8157845" h="1160780">
                  <a:moveTo>
                    <a:pt x="2984525" y="554393"/>
                  </a:moveTo>
                  <a:lnTo>
                    <a:pt x="2883192" y="537464"/>
                  </a:lnTo>
                  <a:lnTo>
                    <a:pt x="2829712" y="528878"/>
                  </a:lnTo>
                  <a:lnTo>
                    <a:pt x="2654325" y="514223"/>
                  </a:lnTo>
                  <a:lnTo>
                    <a:pt x="2613101" y="511314"/>
                  </a:lnTo>
                  <a:lnTo>
                    <a:pt x="2383028" y="505117"/>
                  </a:lnTo>
                  <a:lnTo>
                    <a:pt x="2332952" y="504850"/>
                  </a:lnTo>
                  <a:lnTo>
                    <a:pt x="2281796" y="505472"/>
                  </a:lnTo>
                  <a:lnTo>
                    <a:pt x="2176615" y="508012"/>
                  </a:lnTo>
                  <a:lnTo>
                    <a:pt x="2122805" y="509028"/>
                  </a:lnTo>
                  <a:lnTo>
                    <a:pt x="2068360" y="510438"/>
                  </a:lnTo>
                  <a:lnTo>
                    <a:pt x="2013419" y="512889"/>
                  </a:lnTo>
                  <a:lnTo>
                    <a:pt x="1790458" y="525957"/>
                  </a:lnTo>
                  <a:lnTo>
                    <a:pt x="1734464" y="529717"/>
                  </a:lnTo>
                  <a:lnTo>
                    <a:pt x="1678698" y="534822"/>
                  </a:lnTo>
                  <a:lnTo>
                    <a:pt x="1353019" y="568998"/>
                  </a:lnTo>
                  <a:lnTo>
                    <a:pt x="1152994" y="599033"/>
                  </a:lnTo>
                  <a:lnTo>
                    <a:pt x="1016393" y="620141"/>
                  </a:lnTo>
                  <a:lnTo>
                    <a:pt x="974051" y="627087"/>
                  </a:lnTo>
                  <a:lnTo>
                    <a:pt x="910285" y="639864"/>
                  </a:lnTo>
                  <a:lnTo>
                    <a:pt x="851446" y="651979"/>
                  </a:lnTo>
                  <a:lnTo>
                    <a:pt x="708520" y="681901"/>
                  </a:lnTo>
                  <a:lnTo>
                    <a:pt x="608088" y="703516"/>
                  </a:lnTo>
                  <a:lnTo>
                    <a:pt x="709726" y="688086"/>
                  </a:lnTo>
                  <a:lnTo>
                    <a:pt x="912964" y="655713"/>
                  </a:lnTo>
                  <a:lnTo>
                    <a:pt x="976934" y="645033"/>
                  </a:lnTo>
                  <a:lnTo>
                    <a:pt x="1356321" y="596798"/>
                  </a:lnTo>
                  <a:lnTo>
                    <a:pt x="1681353" y="565912"/>
                  </a:lnTo>
                  <a:lnTo>
                    <a:pt x="1736979" y="561352"/>
                  </a:lnTo>
                  <a:lnTo>
                    <a:pt x="1792795" y="558076"/>
                  </a:lnTo>
                  <a:lnTo>
                    <a:pt x="2014905" y="542937"/>
                  </a:lnTo>
                  <a:lnTo>
                    <a:pt x="2069630" y="539940"/>
                  </a:lnTo>
                  <a:lnTo>
                    <a:pt x="2123871" y="537997"/>
                  </a:lnTo>
                  <a:lnTo>
                    <a:pt x="2177465" y="536448"/>
                  </a:lnTo>
                  <a:lnTo>
                    <a:pt x="2333231" y="531164"/>
                  </a:lnTo>
                  <a:lnTo>
                    <a:pt x="2383117" y="530009"/>
                  </a:lnTo>
                  <a:lnTo>
                    <a:pt x="2612479" y="529412"/>
                  </a:lnTo>
                  <a:lnTo>
                    <a:pt x="2828455" y="537603"/>
                  </a:lnTo>
                  <a:lnTo>
                    <a:pt x="2984525" y="554393"/>
                  </a:lnTo>
                  <a:close/>
                </a:path>
                <a:path w="8157845" h="1160780">
                  <a:moveTo>
                    <a:pt x="3129673" y="907859"/>
                  </a:moveTo>
                  <a:lnTo>
                    <a:pt x="3062948" y="903795"/>
                  </a:lnTo>
                  <a:lnTo>
                    <a:pt x="2984373" y="900747"/>
                  </a:lnTo>
                  <a:lnTo>
                    <a:pt x="2798013" y="898652"/>
                  </a:lnTo>
                  <a:lnTo>
                    <a:pt x="2753537" y="898715"/>
                  </a:lnTo>
                  <a:lnTo>
                    <a:pt x="2502255" y="905992"/>
                  </a:lnTo>
                  <a:lnTo>
                    <a:pt x="2458186" y="907618"/>
                  </a:lnTo>
                  <a:lnTo>
                    <a:pt x="2413279" y="909904"/>
                  </a:lnTo>
                  <a:lnTo>
                    <a:pt x="2367572" y="912672"/>
                  </a:lnTo>
                  <a:lnTo>
                    <a:pt x="2226208" y="922070"/>
                  </a:lnTo>
                  <a:lnTo>
                    <a:pt x="2128977" y="928243"/>
                  </a:lnTo>
                  <a:lnTo>
                    <a:pt x="2079713" y="931913"/>
                  </a:lnTo>
                  <a:lnTo>
                    <a:pt x="1778850" y="960386"/>
                  </a:lnTo>
                  <a:lnTo>
                    <a:pt x="1677974" y="970775"/>
                  </a:lnTo>
                  <a:lnTo>
                    <a:pt x="1627746" y="976299"/>
                  </a:lnTo>
                  <a:lnTo>
                    <a:pt x="1577771" y="982306"/>
                  </a:lnTo>
                  <a:lnTo>
                    <a:pt x="1170063" y="1036485"/>
                  </a:lnTo>
                  <a:lnTo>
                    <a:pt x="1114044" y="1044409"/>
                  </a:lnTo>
                  <a:lnTo>
                    <a:pt x="1059446" y="1052550"/>
                  </a:lnTo>
                  <a:lnTo>
                    <a:pt x="857504" y="1086650"/>
                  </a:lnTo>
                  <a:lnTo>
                    <a:pt x="555713" y="1139583"/>
                  </a:lnTo>
                  <a:lnTo>
                    <a:pt x="441413" y="1160551"/>
                  </a:lnTo>
                  <a:lnTo>
                    <a:pt x="556704" y="1145794"/>
                  </a:lnTo>
                  <a:lnTo>
                    <a:pt x="860209" y="1104582"/>
                  </a:lnTo>
                  <a:lnTo>
                    <a:pt x="1062723" y="1075855"/>
                  </a:lnTo>
                  <a:lnTo>
                    <a:pt x="1289392" y="1048778"/>
                  </a:lnTo>
                  <a:lnTo>
                    <a:pt x="1581264" y="1012647"/>
                  </a:lnTo>
                  <a:lnTo>
                    <a:pt x="1631213" y="1007097"/>
                  </a:lnTo>
                  <a:lnTo>
                    <a:pt x="1681403" y="1002004"/>
                  </a:lnTo>
                  <a:lnTo>
                    <a:pt x="1782152" y="992428"/>
                  </a:lnTo>
                  <a:lnTo>
                    <a:pt x="2082190" y="961440"/>
                  </a:lnTo>
                  <a:lnTo>
                    <a:pt x="2131326" y="957338"/>
                  </a:lnTo>
                  <a:lnTo>
                    <a:pt x="2228291" y="950328"/>
                  </a:lnTo>
                  <a:lnTo>
                    <a:pt x="2334603" y="942301"/>
                  </a:lnTo>
                  <a:lnTo>
                    <a:pt x="2448445" y="932954"/>
                  </a:lnTo>
                  <a:lnTo>
                    <a:pt x="2503449" y="929373"/>
                  </a:lnTo>
                  <a:lnTo>
                    <a:pt x="2754007" y="915644"/>
                  </a:lnTo>
                  <a:lnTo>
                    <a:pt x="2798343" y="914044"/>
                  </a:lnTo>
                  <a:lnTo>
                    <a:pt x="2840482" y="912787"/>
                  </a:lnTo>
                  <a:lnTo>
                    <a:pt x="2952318" y="908888"/>
                  </a:lnTo>
                  <a:lnTo>
                    <a:pt x="2984335" y="908227"/>
                  </a:lnTo>
                  <a:lnTo>
                    <a:pt x="3099282" y="907453"/>
                  </a:lnTo>
                  <a:lnTo>
                    <a:pt x="3129673" y="907859"/>
                  </a:lnTo>
                  <a:close/>
                </a:path>
                <a:path w="8157845" h="1160780">
                  <a:moveTo>
                    <a:pt x="3242602" y="181991"/>
                  </a:moveTo>
                  <a:lnTo>
                    <a:pt x="3114205" y="145135"/>
                  </a:lnTo>
                  <a:lnTo>
                    <a:pt x="3081883" y="136118"/>
                  </a:lnTo>
                  <a:lnTo>
                    <a:pt x="3046501" y="125907"/>
                  </a:lnTo>
                  <a:lnTo>
                    <a:pt x="3007995" y="115265"/>
                  </a:lnTo>
                  <a:lnTo>
                    <a:pt x="2966326" y="104990"/>
                  </a:lnTo>
                  <a:lnTo>
                    <a:pt x="2727401" y="56184"/>
                  </a:lnTo>
                  <a:lnTo>
                    <a:pt x="2682036" y="49174"/>
                  </a:lnTo>
                  <a:lnTo>
                    <a:pt x="2635186" y="43268"/>
                  </a:lnTo>
                  <a:lnTo>
                    <a:pt x="2587040" y="37630"/>
                  </a:lnTo>
                  <a:lnTo>
                    <a:pt x="2537790" y="31407"/>
                  </a:lnTo>
                  <a:lnTo>
                    <a:pt x="2409901" y="15760"/>
                  </a:lnTo>
                  <a:lnTo>
                    <a:pt x="2376919" y="12877"/>
                  </a:lnTo>
                  <a:lnTo>
                    <a:pt x="2343493" y="11315"/>
                  </a:lnTo>
                  <a:lnTo>
                    <a:pt x="2309723" y="10236"/>
                  </a:lnTo>
                  <a:lnTo>
                    <a:pt x="2065858" y="596"/>
                  </a:lnTo>
                  <a:lnTo>
                    <a:pt x="1667383" y="12026"/>
                  </a:lnTo>
                  <a:lnTo>
                    <a:pt x="1594751" y="18465"/>
                  </a:lnTo>
                  <a:lnTo>
                    <a:pt x="1220914" y="58343"/>
                  </a:lnTo>
                  <a:lnTo>
                    <a:pt x="780008" y="132981"/>
                  </a:lnTo>
                  <a:lnTo>
                    <a:pt x="733615" y="141376"/>
                  </a:lnTo>
                  <a:lnTo>
                    <a:pt x="688670" y="150380"/>
                  </a:lnTo>
                  <a:lnTo>
                    <a:pt x="302387" y="240868"/>
                  </a:lnTo>
                  <a:lnTo>
                    <a:pt x="172580" y="272211"/>
                  </a:lnTo>
                  <a:lnTo>
                    <a:pt x="303771" y="247002"/>
                  </a:lnTo>
                  <a:lnTo>
                    <a:pt x="648881" y="178346"/>
                  </a:lnTo>
                  <a:lnTo>
                    <a:pt x="692315" y="169240"/>
                  </a:lnTo>
                  <a:lnTo>
                    <a:pt x="737362" y="161251"/>
                  </a:lnTo>
                  <a:lnTo>
                    <a:pt x="783844" y="153911"/>
                  </a:lnTo>
                  <a:lnTo>
                    <a:pt x="880529" y="139344"/>
                  </a:lnTo>
                  <a:lnTo>
                    <a:pt x="1207427" y="88734"/>
                  </a:lnTo>
                  <a:lnTo>
                    <a:pt x="1597190" y="49809"/>
                  </a:lnTo>
                  <a:lnTo>
                    <a:pt x="1669503" y="43929"/>
                  </a:lnTo>
                  <a:lnTo>
                    <a:pt x="1705813" y="42811"/>
                  </a:lnTo>
                  <a:lnTo>
                    <a:pt x="2030222" y="29794"/>
                  </a:lnTo>
                  <a:lnTo>
                    <a:pt x="2065718" y="30137"/>
                  </a:lnTo>
                  <a:lnTo>
                    <a:pt x="2308161" y="37858"/>
                  </a:lnTo>
                  <a:lnTo>
                    <a:pt x="2341765" y="38735"/>
                  </a:lnTo>
                  <a:lnTo>
                    <a:pt x="2375014" y="39928"/>
                  </a:lnTo>
                  <a:lnTo>
                    <a:pt x="2407856" y="42037"/>
                  </a:lnTo>
                  <a:lnTo>
                    <a:pt x="2584348" y="59753"/>
                  </a:lnTo>
                  <a:lnTo>
                    <a:pt x="2632392" y="64262"/>
                  </a:lnTo>
                  <a:lnTo>
                    <a:pt x="2679141" y="69075"/>
                  </a:lnTo>
                  <a:lnTo>
                    <a:pt x="2724404" y="75006"/>
                  </a:lnTo>
                  <a:lnTo>
                    <a:pt x="2767952" y="82905"/>
                  </a:lnTo>
                  <a:lnTo>
                    <a:pt x="2963392" y="116522"/>
                  </a:lnTo>
                  <a:lnTo>
                    <a:pt x="3005404" y="125272"/>
                  </a:lnTo>
                  <a:lnTo>
                    <a:pt x="3044279" y="134480"/>
                  </a:lnTo>
                  <a:lnTo>
                    <a:pt x="3080016" y="143370"/>
                  </a:lnTo>
                  <a:lnTo>
                    <a:pt x="3242602" y="181991"/>
                  </a:lnTo>
                  <a:close/>
                </a:path>
                <a:path w="8157845" h="1160780">
                  <a:moveTo>
                    <a:pt x="3726472" y="859485"/>
                  </a:moveTo>
                  <a:lnTo>
                    <a:pt x="3685895" y="849198"/>
                  </a:lnTo>
                  <a:lnTo>
                    <a:pt x="3636797" y="838250"/>
                  </a:lnTo>
                  <a:lnTo>
                    <a:pt x="3530269" y="818591"/>
                  </a:lnTo>
                  <a:lnTo>
                    <a:pt x="3486594" y="811771"/>
                  </a:lnTo>
                  <a:lnTo>
                    <a:pt x="3439122" y="804900"/>
                  </a:lnTo>
                  <a:lnTo>
                    <a:pt x="3388042" y="797814"/>
                  </a:lnTo>
                  <a:lnTo>
                    <a:pt x="3299104" y="787704"/>
                  </a:lnTo>
                  <a:lnTo>
                    <a:pt x="3251543" y="782624"/>
                  </a:lnTo>
                  <a:lnTo>
                    <a:pt x="3201987" y="778090"/>
                  </a:lnTo>
                  <a:lnTo>
                    <a:pt x="3049397" y="767372"/>
                  </a:lnTo>
                  <a:lnTo>
                    <a:pt x="2830665" y="758253"/>
                  </a:lnTo>
                  <a:lnTo>
                    <a:pt x="2792349" y="757618"/>
                  </a:lnTo>
                  <a:lnTo>
                    <a:pt x="2634526" y="756424"/>
                  </a:lnTo>
                  <a:lnTo>
                    <a:pt x="2594064" y="756475"/>
                  </a:lnTo>
                  <a:lnTo>
                    <a:pt x="2553246" y="757135"/>
                  </a:lnTo>
                  <a:lnTo>
                    <a:pt x="2301964" y="764387"/>
                  </a:lnTo>
                  <a:lnTo>
                    <a:pt x="2117737" y="775182"/>
                  </a:lnTo>
                  <a:lnTo>
                    <a:pt x="2018499" y="781494"/>
                  </a:lnTo>
                  <a:lnTo>
                    <a:pt x="1968766" y="785139"/>
                  </a:lnTo>
                  <a:lnTo>
                    <a:pt x="1918995" y="789266"/>
                  </a:lnTo>
                  <a:lnTo>
                    <a:pt x="1695373" y="810577"/>
                  </a:lnTo>
                  <a:lnTo>
                    <a:pt x="1652117" y="815314"/>
                  </a:lnTo>
                  <a:lnTo>
                    <a:pt x="1330299" y="855916"/>
                  </a:lnTo>
                  <a:lnTo>
                    <a:pt x="1282903" y="862457"/>
                  </a:lnTo>
                  <a:lnTo>
                    <a:pt x="1235951" y="869416"/>
                  </a:lnTo>
                  <a:lnTo>
                    <a:pt x="1189482" y="876909"/>
                  </a:lnTo>
                  <a:lnTo>
                    <a:pt x="1082789" y="893584"/>
                  </a:lnTo>
                  <a:lnTo>
                    <a:pt x="978954" y="910196"/>
                  </a:lnTo>
                  <a:lnTo>
                    <a:pt x="928281" y="918730"/>
                  </a:lnTo>
                  <a:lnTo>
                    <a:pt x="878535" y="927519"/>
                  </a:lnTo>
                  <a:lnTo>
                    <a:pt x="507949" y="998651"/>
                  </a:lnTo>
                  <a:lnTo>
                    <a:pt x="188798" y="1070597"/>
                  </a:lnTo>
                  <a:lnTo>
                    <a:pt x="32816" y="1106817"/>
                  </a:lnTo>
                  <a:lnTo>
                    <a:pt x="190119" y="1076756"/>
                  </a:lnTo>
                  <a:lnTo>
                    <a:pt x="481317" y="1019924"/>
                  </a:lnTo>
                  <a:lnTo>
                    <a:pt x="882497" y="950747"/>
                  </a:lnTo>
                  <a:lnTo>
                    <a:pt x="932307" y="942924"/>
                  </a:lnTo>
                  <a:lnTo>
                    <a:pt x="983043" y="935380"/>
                  </a:lnTo>
                  <a:lnTo>
                    <a:pt x="1139939" y="912723"/>
                  </a:lnTo>
                  <a:lnTo>
                    <a:pt x="1239939" y="897420"/>
                  </a:lnTo>
                  <a:lnTo>
                    <a:pt x="1286827" y="890778"/>
                  </a:lnTo>
                  <a:lnTo>
                    <a:pt x="1334160" y="884555"/>
                  </a:lnTo>
                  <a:lnTo>
                    <a:pt x="1381874" y="878611"/>
                  </a:lnTo>
                  <a:lnTo>
                    <a:pt x="1655457" y="846048"/>
                  </a:lnTo>
                  <a:lnTo>
                    <a:pt x="1698637" y="841629"/>
                  </a:lnTo>
                  <a:lnTo>
                    <a:pt x="1872094" y="826084"/>
                  </a:lnTo>
                  <a:lnTo>
                    <a:pt x="1921687" y="821055"/>
                  </a:lnTo>
                  <a:lnTo>
                    <a:pt x="1971294" y="816622"/>
                  </a:lnTo>
                  <a:lnTo>
                    <a:pt x="2020862" y="812673"/>
                  </a:lnTo>
                  <a:lnTo>
                    <a:pt x="2070366" y="809091"/>
                  </a:lnTo>
                  <a:lnTo>
                    <a:pt x="2303335" y="793889"/>
                  </a:lnTo>
                  <a:lnTo>
                    <a:pt x="2553754" y="785037"/>
                  </a:lnTo>
                  <a:lnTo>
                    <a:pt x="2594445" y="784098"/>
                  </a:lnTo>
                  <a:lnTo>
                    <a:pt x="2674721" y="783742"/>
                  </a:lnTo>
                  <a:lnTo>
                    <a:pt x="2792069" y="782472"/>
                  </a:lnTo>
                  <a:lnTo>
                    <a:pt x="2830271" y="782396"/>
                  </a:lnTo>
                  <a:lnTo>
                    <a:pt x="3013481" y="786193"/>
                  </a:lnTo>
                  <a:lnTo>
                    <a:pt x="3181680" y="794156"/>
                  </a:lnTo>
                  <a:lnTo>
                    <a:pt x="3244126" y="798156"/>
                  </a:lnTo>
                  <a:lnTo>
                    <a:pt x="3359835" y="807275"/>
                  </a:lnTo>
                  <a:lnTo>
                    <a:pt x="3437839" y="815187"/>
                  </a:lnTo>
                  <a:lnTo>
                    <a:pt x="3485388" y="820559"/>
                  </a:lnTo>
                  <a:lnTo>
                    <a:pt x="3529152" y="825995"/>
                  </a:lnTo>
                  <a:lnTo>
                    <a:pt x="3604666" y="836942"/>
                  </a:lnTo>
                  <a:lnTo>
                    <a:pt x="3685552" y="850874"/>
                  </a:lnTo>
                  <a:lnTo>
                    <a:pt x="3710724" y="855802"/>
                  </a:lnTo>
                  <a:lnTo>
                    <a:pt x="3726472" y="859485"/>
                  </a:lnTo>
                  <a:close/>
                </a:path>
                <a:path w="8157845" h="1160780">
                  <a:moveTo>
                    <a:pt x="3816312" y="703516"/>
                  </a:moveTo>
                  <a:lnTo>
                    <a:pt x="3731564" y="658368"/>
                  </a:lnTo>
                  <a:lnTo>
                    <a:pt x="3667226" y="628218"/>
                  </a:lnTo>
                  <a:lnTo>
                    <a:pt x="3628669" y="611568"/>
                  </a:lnTo>
                  <a:lnTo>
                    <a:pt x="3585984" y="594156"/>
                  </a:lnTo>
                  <a:lnTo>
                    <a:pt x="3539261" y="576262"/>
                  </a:lnTo>
                  <a:lnTo>
                    <a:pt x="3488588" y="558139"/>
                  </a:lnTo>
                  <a:lnTo>
                    <a:pt x="3375990" y="522224"/>
                  </a:lnTo>
                  <a:lnTo>
                    <a:pt x="3314192" y="505663"/>
                  </a:lnTo>
                  <a:lnTo>
                    <a:pt x="3204019" y="479183"/>
                  </a:lnTo>
                  <a:lnTo>
                    <a:pt x="3157537" y="469417"/>
                  </a:lnTo>
                  <a:lnTo>
                    <a:pt x="3109747" y="460197"/>
                  </a:lnTo>
                  <a:lnTo>
                    <a:pt x="3060750" y="451446"/>
                  </a:lnTo>
                  <a:lnTo>
                    <a:pt x="3010611" y="443052"/>
                  </a:lnTo>
                  <a:lnTo>
                    <a:pt x="2959430" y="434936"/>
                  </a:lnTo>
                  <a:lnTo>
                    <a:pt x="2907106" y="427939"/>
                  </a:lnTo>
                  <a:lnTo>
                    <a:pt x="2853817" y="421373"/>
                  </a:lnTo>
                  <a:lnTo>
                    <a:pt x="2799626" y="415315"/>
                  </a:lnTo>
                  <a:lnTo>
                    <a:pt x="2744584" y="409879"/>
                  </a:lnTo>
                  <a:lnTo>
                    <a:pt x="2688742" y="405155"/>
                  </a:lnTo>
                  <a:lnTo>
                    <a:pt x="2632138" y="401218"/>
                  </a:lnTo>
                  <a:lnTo>
                    <a:pt x="2583078" y="398399"/>
                  </a:lnTo>
                  <a:lnTo>
                    <a:pt x="2533573" y="396011"/>
                  </a:lnTo>
                  <a:lnTo>
                    <a:pt x="2483650" y="394042"/>
                  </a:lnTo>
                  <a:lnTo>
                    <a:pt x="2433358" y="392518"/>
                  </a:lnTo>
                  <a:lnTo>
                    <a:pt x="2382710" y="391414"/>
                  </a:lnTo>
                  <a:lnTo>
                    <a:pt x="2331770" y="390728"/>
                  </a:lnTo>
                  <a:lnTo>
                    <a:pt x="2280564" y="390448"/>
                  </a:lnTo>
                  <a:lnTo>
                    <a:pt x="2229129" y="390588"/>
                  </a:lnTo>
                  <a:lnTo>
                    <a:pt x="2177491" y="391134"/>
                  </a:lnTo>
                  <a:lnTo>
                    <a:pt x="2125688" y="392074"/>
                  </a:lnTo>
                  <a:lnTo>
                    <a:pt x="2073783" y="393420"/>
                  </a:lnTo>
                  <a:lnTo>
                    <a:pt x="2021776" y="395147"/>
                  </a:lnTo>
                  <a:lnTo>
                    <a:pt x="1969719" y="397268"/>
                  </a:lnTo>
                  <a:lnTo>
                    <a:pt x="1917661" y="399770"/>
                  </a:lnTo>
                  <a:lnTo>
                    <a:pt x="1865617" y="402831"/>
                  </a:lnTo>
                  <a:lnTo>
                    <a:pt x="1813636" y="406260"/>
                  </a:lnTo>
                  <a:lnTo>
                    <a:pt x="1761756" y="410006"/>
                  </a:lnTo>
                  <a:lnTo>
                    <a:pt x="1710004" y="414096"/>
                  </a:lnTo>
                  <a:lnTo>
                    <a:pt x="1658416" y="418477"/>
                  </a:lnTo>
                  <a:lnTo>
                    <a:pt x="1607019" y="423151"/>
                  </a:lnTo>
                  <a:lnTo>
                    <a:pt x="1555851" y="428104"/>
                  </a:lnTo>
                  <a:lnTo>
                    <a:pt x="1504950" y="433311"/>
                  </a:lnTo>
                  <a:lnTo>
                    <a:pt x="1454340" y="438746"/>
                  </a:lnTo>
                  <a:lnTo>
                    <a:pt x="1404048" y="444423"/>
                  </a:lnTo>
                  <a:lnTo>
                    <a:pt x="1304607" y="456361"/>
                  </a:lnTo>
                  <a:lnTo>
                    <a:pt x="1206868" y="468998"/>
                  </a:lnTo>
                  <a:lnTo>
                    <a:pt x="1150747" y="476770"/>
                  </a:lnTo>
                  <a:lnTo>
                    <a:pt x="1095362" y="484809"/>
                  </a:lnTo>
                  <a:lnTo>
                    <a:pt x="1040765" y="493077"/>
                  </a:lnTo>
                  <a:lnTo>
                    <a:pt x="986993" y="501548"/>
                  </a:lnTo>
                  <a:lnTo>
                    <a:pt x="934110" y="510159"/>
                  </a:lnTo>
                  <a:lnTo>
                    <a:pt x="882167" y="518896"/>
                  </a:lnTo>
                  <a:lnTo>
                    <a:pt x="781240" y="536575"/>
                  </a:lnTo>
                  <a:lnTo>
                    <a:pt x="684631" y="554278"/>
                  </a:lnTo>
                  <a:lnTo>
                    <a:pt x="592696" y="571715"/>
                  </a:lnTo>
                  <a:lnTo>
                    <a:pt x="534225" y="583209"/>
                  </a:lnTo>
                  <a:lnTo>
                    <a:pt x="478155" y="594601"/>
                  </a:lnTo>
                  <a:lnTo>
                    <a:pt x="424586" y="605777"/>
                  </a:lnTo>
                  <a:lnTo>
                    <a:pt x="373646" y="616686"/>
                  </a:lnTo>
                  <a:lnTo>
                    <a:pt x="280098" y="637336"/>
                  </a:lnTo>
                  <a:lnTo>
                    <a:pt x="162255" y="664235"/>
                  </a:lnTo>
                  <a:lnTo>
                    <a:pt x="64401" y="687476"/>
                  </a:lnTo>
                  <a:lnTo>
                    <a:pt x="0" y="703516"/>
                  </a:lnTo>
                  <a:lnTo>
                    <a:pt x="163588" y="670445"/>
                  </a:lnTo>
                  <a:lnTo>
                    <a:pt x="351599" y="633831"/>
                  </a:lnTo>
                  <a:lnTo>
                    <a:pt x="396303" y="625462"/>
                  </a:lnTo>
                  <a:lnTo>
                    <a:pt x="492175" y="608037"/>
                  </a:lnTo>
                  <a:lnTo>
                    <a:pt x="641413" y="581685"/>
                  </a:lnTo>
                  <a:lnTo>
                    <a:pt x="735888" y="565759"/>
                  </a:lnTo>
                  <a:lnTo>
                    <a:pt x="834847" y="549948"/>
                  </a:lnTo>
                  <a:lnTo>
                    <a:pt x="937882" y="534327"/>
                  </a:lnTo>
                  <a:lnTo>
                    <a:pt x="990803" y="526669"/>
                  </a:lnTo>
                  <a:lnTo>
                    <a:pt x="1044575" y="519163"/>
                  </a:lnTo>
                  <a:lnTo>
                    <a:pt x="1210487" y="496785"/>
                  </a:lnTo>
                  <a:lnTo>
                    <a:pt x="1259039" y="490702"/>
                  </a:lnTo>
                  <a:lnTo>
                    <a:pt x="1357477" y="479018"/>
                  </a:lnTo>
                  <a:lnTo>
                    <a:pt x="1457464" y="468109"/>
                  </a:lnTo>
                  <a:lnTo>
                    <a:pt x="1507959" y="462978"/>
                  </a:lnTo>
                  <a:lnTo>
                    <a:pt x="1558734" y="458101"/>
                  </a:lnTo>
                  <a:lnTo>
                    <a:pt x="1609763" y="453466"/>
                  </a:lnTo>
                  <a:lnTo>
                    <a:pt x="1661007" y="449110"/>
                  </a:lnTo>
                  <a:lnTo>
                    <a:pt x="1712442" y="445046"/>
                  </a:lnTo>
                  <a:lnTo>
                    <a:pt x="1764030" y="441274"/>
                  </a:lnTo>
                  <a:lnTo>
                    <a:pt x="1815731" y="437819"/>
                  </a:lnTo>
                  <a:lnTo>
                    <a:pt x="1867509" y="434708"/>
                  </a:lnTo>
                  <a:lnTo>
                    <a:pt x="1971192" y="429133"/>
                  </a:lnTo>
                  <a:lnTo>
                    <a:pt x="2023008" y="426707"/>
                  </a:lnTo>
                  <a:lnTo>
                    <a:pt x="2074773" y="424662"/>
                  </a:lnTo>
                  <a:lnTo>
                    <a:pt x="2126462" y="423024"/>
                  </a:lnTo>
                  <a:lnTo>
                    <a:pt x="2178024" y="421779"/>
                  </a:lnTo>
                  <a:lnTo>
                    <a:pt x="2229421" y="420928"/>
                  </a:lnTo>
                  <a:lnTo>
                    <a:pt x="2280615" y="420484"/>
                  </a:lnTo>
                  <a:lnTo>
                    <a:pt x="2331580" y="420458"/>
                  </a:lnTo>
                  <a:lnTo>
                    <a:pt x="2382278" y="420827"/>
                  </a:lnTo>
                  <a:lnTo>
                    <a:pt x="2432672" y="421627"/>
                  </a:lnTo>
                  <a:lnTo>
                    <a:pt x="2482723" y="422846"/>
                  </a:lnTo>
                  <a:lnTo>
                    <a:pt x="2532392" y="424484"/>
                  </a:lnTo>
                  <a:lnTo>
                    <a:pt x="2581643" y="426554"/>
                  </a:lnTo>
                  <a:lnTo>
                    <a:pt x="2630449" y="429069"/>
                  </a:lnTo>
                  <a:lnTo>
                    <a:pt x="2686748" y="432739"/>
                  </a:lnTo>
                  <a:lnTo>
                    <a:pt x="2742323" y="436892"/>
                  </a:lnTo>
                  <a:lnTo>
                    <a:pt x="2797111" y="441502"/>
                  </a:lnTo>
                  <a:lnTo>
                    <a:pt x="2851073" y="446595"/>
                  </a:lnTo>
                  <a:lnTo>
                    <a:pt x="2904147" y="452145"/>
                  </a:lnTo>
                  <a:lnTo>
                    <a:pt x="2956280" y="458177"/>
                  </a:lnTo>
                  <a:lnTo>
                    <a:pt x="3007296" y="465289"/>
                  </a:lnTo>
                  <a:lnTo>
                    <a:pt x="3057271" y="472719"/>
                  </a:lnTo>
                  <a:lnTo>
                    <a:pt x="3106115" y="480529"/>
                  </a:lnTo>
                  <a:lnTo>
                    <a:pt x="3153765" y="488835"/>
                  </a:lnTo>
                  <a:lnTo>
                    <a:pt x="3200133" y="497725"/>
                  </a:lnTo>
                  <a:lnTo>
                    <a:pt x="3278073" y="514337"/>
                  </a:lnTo>
                  <a:lnTo>
                    <a:pt x="3341357" y="529818"/>
                  </a:lnTo>
                  <a:lnTo>
                    <a:pt x="3371926" y="537121"/>
                  </a:lnTo>
                  <a:lnTo>
                    <a:pt x="3458006" y="561251"/>
                  </a:lnTo>
                  <a:lnTo>
                    <a:pt x="3535794" y="586016"/>
                  </a:lnTo>
                  <a:lnTo>
                    <a:pt x="3582835" y="602462"/>
                  </a:lnTo>
                  <a:lnTo>
                    <a:pt x="3625862" y="618540"/>
                  </a:lnTo>
                  <a:lnTo>
                    <a:pt x="3664762" y="633971"/>
                  </a:lnTo>
                  <a:lnTo>
                    <a:pt x="3729850" y="661835"/>
                  </a:lnTo>
                  <a:lnTo>
                    <a:pt x="3743337" y="668096"/>
                  </a:lnTo>
                  <a:lnTo>
                    <a:pt x="3816312" y="703516"/>
                  </a:lnTo>
                  <a:close/>
                </a:path>
                <a:path w="8157845" h="1160780">
                  <a:moveTo>
                    <a:pt x="7549197" y="703516"/>
                  </a:moveTo>
                  <a:lnTo>
                    <a:pt x="7448804" y="681901"/>
                  </a:lnTo>
                  <a:lnTo>
                    <a:pt x="7246975" y="639864"/>
                  </a:lnTo>
                  <a:lnTo>
                    <a:pt x="7183221" y="627087"/>
                  </a:lnTo>
                  <a:lnTo>
                    <a:pt x="7140892" y="620141"/>
                  </a:lnTo>
                  <a:lnTo>
                    <a:pt x="7004304" y="599033"/>
                  </a:lnTo>
                  <a:lnTo>
                    <a:pt x="6804279" y="568998"/>
                  </a:lnTo>
                  <a:lnTo>
                    <a:pt x="6478562" y="534822"/>
                  </a:lnTo>
                  <a:lnTo>
                    <a:pt x="6422809" y="529717"/>
                  </a:lnTo>
                  <a:lnTo>
                    <a:pt x="6366853" y="525957"/>
                  </a:lnTo>
                  <a:lnTo>
                    <a:pt x="6143879" y="512889"/>
                  </a:lnTo>
                  <a:lnTo>
                    <a:pt x="6088939" y="510438"/>
                  </a:lnTo>
                  <a:lnTo>
                    <a:pt x="6034494" y="509028"/>
                  </a:lnTo>
                  <a:lnTo>
                    <a:pt x="5980684" y="508012"/>
                  </a:lnTo>
                  <a:lnTo>
                    <a:pt x="5875502" y="505472"/>
                  </a:lnTo>
                  <a:lnTo>
                    <a:pt x="5824347" y="504850"/>
                  </a:lnTo>
                  <a:lnTo>
                    <a:pt x="5774258" y="505117"/>
                  </a:lnTo>
                  <a:lnTo>
                    <a:pt x="5544197" y="511314"/>
                  </a:lnTo>
                  <a:lnTo>
                    <a:pt x="5502973" y="514223"/>
                  </a:lnTo>
                  <a:lnTo>
                    <a:pt x="5463667" y="517334"/>
                  </a:lnTo>
                  <a:lnTo>
                    <a:pt x="5327586" y="528878"/>
                  </a:lnTo>
                  <a:lnTo>
                    <a:pt x="5172761" y="554393"/>
                  </a:lnTo>
                  <a:lnTo>
                    <a:pt x="5275008" y="543623"/>
                  </a:lnTo>
                  <a:lnTo>
                    <a:pt x="5328844" y="537603"/>
                  </a:lnTo>
                  <a:lnTo>
                    <a:pt x="5544820" y="529412"/>
                  </a:lnTo>
                  <a:lnTo>
                    <a:pt x="5774156" y="530009"/>
                  </a:lnTo>
                  <a:lnTo>
                    <a:pt x="5824055" y="531164"/>
                  </a:lnTo>
                  <a:lnTo>
                    <a:pt x="5979833" y="536448"/>
                  </a:lnTo>
                  <a:lnTo>
                    <a:pt x="6033440" y="537997"/>
                  </a:lnTo>
                  <a:lnTo>
                    <a:pt x="6087681" y="539940"/>
                  </a:lnTo>
                  <a:lnTo>
                    <a:pt x="6142418" y="542937"/>
                  </a:lnTo>
                  <a:lnTo>
                    <a:pt x="6364503" y="558076"/>
                  </a:lnTo>
                  <a:lnTo>
                    <a:pt x="6420320" y="561352"/>
                  </a:lnTo>
                  <a:lnTo>
                    <a:pt x="6475933" y="565912"/>
                  </a:lnTo>
                  <a:lnTo>
                    <a:pt x="6800964" y="596798"/>
                  </a:lnTo>
                  <a:lnTo>
                    <a:pt x="7180351" y="645033"/>
                  </a:lnTo>
                  <a:lnTo>
                    <a:pt x="7244296" y="655713"/>
                  </a:lnTo>
                  <a:lnTo>
                    <a:pt x="7447547" y="688086"/>
                  </a:lnTo>
                  <a:lnTo>
                    <a:pt x="7549197" y="703516"/>
                  </a:lnTo>
                  <a:close/>
                </a:path>
                <a:path w="8157845" h="1160780">
                  <a:moveTo>
                    <a:pt x="7715859" y="1160551"/>
                  </a:moveTo>
                  <a:lnTo>
                    <a:pt x="7601585" y="1139583"/>
                  </a:lnTo>
                  <a:lnTo>
                    <a:pt x="7299795" y="1086650"/>
                  </a:lnTo>
                  <a:lnTo>
                    <a:pt x="7097852" y="1052550"/>
                  </a:lnTo>
                  <a:lnTo>
                    <a:pt x="7043229" y="1044409"/>
                  </a:lnTo>
                  <a:lnTo>
                    <a:pt x="6987210" y="1036485"/>
                  </a:lnTo>
                  <a:lnTo>
                    <a:pt x="6929920" y="1028712"/>
                  </a:lnTo>
                  <a:lnTo>
                    <a:pt x="6579514" y="982306"/>
                  </a:lnTo>
                  <a:lnTo>
                    <a:pt x="6529527" y="976299"/>
                  </a:lnTo>
                  <a:lnTo>
                    <a:pt x="6479299" y="970775"/>
                  </a:lnTo>
                  <a:lnTo>
                    <a:pt x="6378448" y="960386"/>
                  </a:lnTo>
                  <a:lnTo>
                    <a:pt x="6077597" y="931913"/>
                  </a:lnTo>
                  <a:lnTo>
                    <a:pt x="6028321" y="928243"/>
                  </a:lnTo>
                  <a:lnTo>
                    <a:pt x="5931078" y="922070"/>
                  </a:lnTo>
                  <a:lnTo>
                    <a:pt x="5883313" y="918794"/>
                  </a:lnTo>
                  <a:lnTo>
                    <a:pt x="5744007" y="909904"/>
                  </a:lnTo>
                  <a:lnTo>
                    <a:pt x="5699112" y="907618"/>
                  </a:lnTo>
                  <a:lnTo>
                    <a:pt x="5655043" y="905992"/>
                  </a:lnTo>
                  <a:lnTo>
                    <a:pt x="5403735" y="898715"/>
                  </a:lnTo>
                  <a:lnTo>
                    <a:pt x="5359260" y="898652"/>
                  </a:lnTo>
                  <a:lnTo>
                    <a:pt x="5204955" y="900023"/>
                  </a:lnTo>
                  <a:lnTo>
                    <a:pt x="5100231" y="903287"/>
                  </a:lnTo>
                  <a:lnTo>
                    <a:pt x="5053063" y="905713"/>
                  </a:lnTo>
                  <a:lnTo>
                    <a:pt x="5027587" y="907859"/>
                  </a:lnTo>
                  <a:lnTo>
                    <a:pt x="5057991" y="907453"/>
                  </a:lnTo>
                  <a:lnTo>
                    <a:pt x="5172964" y="908227"/>
                  </a:lnTo>
                  <a:lnTo>
                    <a:pt x="5204980" y="908888"/>
                  </a:lnTo>
                  <a:lnTo>
                    <a:pt x="5239715" y="909967"/>
                  </a:lnTo>
                  <a:lnTo>
                    <a:pt x="5316829" y="912787"/>
                  </a:lnTo>
                  <a:lnTo>
                    <a:pt x="5358955" y="914044"/>
                  </a:lnTo>
                  <a:lnTo>
                    <a:pt x="5403278" y="915644"/>
                  </a:lnTo>
                  <a:lnTo>
                    <a:pt x="5653837" y="929373"/>
                  </a:lnTo>
                  <a:lnTo>
                    <a:pt x="5708853" y="932954"/>
                  </a:lnTo>
                  <a:lnTo>
                    <a:pt x="5822683" y="942301"/>
                  </a:lnTo>
                  <a:lnTo>
                    <a:pt x="5928995" y="950328"/>
                  </a:lnTo>
                  <a:lnTo>
                    <a:pt x="6025947" y="957338"/>
                  </a:lnTo>
                  <a:lnTo>
                    <a:pt x="6075083" y="961440"/>
                  </a:lnTo>
                  <a:lnTo>
                    <a:pt x="6375133" y="992428"/>
                  </a:lnTo>
                  <a:lnTo>
                    <a:pt x="6475895" y="1002004"/>
                  </a:lnTo>
                  <a:lnTo>
                    <a:pt x="6526085" y="1007097"/>
                  </a:lnTo>
                  <a:lnTo>
                    <a:pt x="6576034" y="1012647"/>
                  </a:lnTo>
                  <a:lnTo>
                    <a:pt x="6867868" y="1048778"/>
                  </a:lnTo>
                  <a:lnTo>
                    <a:pt x="7094575" y="1075855"/>
                  </a:lnTo>
                  <a:lnTo>
                    <a:pt x="7297090" y="1104582"/>
                  </a:lnTo>
                  <a:lnTo>
                    <a:pt x="7600582" y="1145794"/>
                  </a:lnTo>
                  <a:lnTo>
                    <a:pt x="7715859" y="1160551"/>
                  </a:lnTo>
                  <a:close/>
                </a:path>
                <a:path w="8157845" h="1160780">
                  <a:moveTo>
                    <a:pt x="7984693" y="272211"/>
                  </a:moveTo>
                  <a:lnTo>
                    <a:pt x="7854874" y="240868"/>
                  </a:lnTo>
                  <a:lnTo>
                    <a:pt x="7468603" y="150380"/>
                  </a:lnTo>
                  <a:lnTo>
                    <a:pt x="7423671" y="141376"/>
                  </a:lnTo>
                  <a:lnTo>
                    <a:pt x="7377265" y="132981"/>
                  </a:lnTo>
                  <a:lnTo>
                    <a:pt x="7280745" y="116217"/>
                  </a:lnTo>
                  <a:lnTo>
                    <a:pt x="7021639" y="71831"/>
                  </a:lnTo>
                  <a:lnTo>
                    <a:pt x="6953631" y="60490"/>
                  </a:lnTo>
                  <a:lnTo>
                    <a:pt x="6562534" y="18465"/>
                  </a:lnTo>
                  <a:lnTo>
                    <a:pt x="6489903" y="12026"/>
                  </a:lnTo>
                  <a:lnTo>
                    <a:pt x="6127127" y="0"/>
                  </a:lnTo>
                  <a:lnTo>
                    <a:pt x="6091428" y="596"/>
                  </a:lnTo>
                  <a:lnTo>
                    <a:pt x="5847537" y="10236"/>
                  </a:lnTo>
                  <a:lnTo>
                    <a:pt x="5813755" y="11315"/>
                  </a:lnTo>
                  <a:lnTo>
                    <a:pt x="5780341" y="12877"/>
                  </a:lnTo>
                  <a:lnTo>
                    <a:pt x="5747359" y="15760"/>
                  </a:lnTo>
                  <a:lnTo>
                    <a:pt x="5570232" y="37630"/>
                  </a:lnTo>
                  <a:lnTo>
                    <a:pt x="5522087" y="43268"/>
                  </a:lnTo>
                  <a:lnTo>
                    <a:pt x="5475249" y="49174"/>
                  </a:lnTo>
                  <a:lnTo>
                    <a:pt x="5429897" y="56184"/>
                  </a:lnTo>
                  <a:lnTo>
                    <a:pt x="5190972" y="104990"/>
                  </a:lnTo>
                  <a:lnTo>
                    <a:pt x="5149291" y="115265"/>
                  </a:lnTo>
                  <a:lnTo>
                    <a:pt x="5110772" y="125907"/>
                  </a:lnTo>
                  <a:lnTo>
                    <a:pt x="5075390" y="136118"/>
                  </a:lnTo>
                  <a:lnTo>
                    <a:pt x="5043081" y="145135"/>
                  </a:lnTo>
                  <a:lnTo>
                    <a:pt x="4914709" y="181991"/>
                  </a:lnTo>
                  <a:lnTo>
                    <a:pt x="5077282" y="143370"/>
                  </a:lnTo>
                  <a:lnTo>
                    <a:pt x="5113020" y="134480"/>
                  </a:lnTo>
                  <a:lnTo>
                    <a:pt x="5151882" y="125272"/>
                  </a:lnTo>
                  <a:lnTo>
                    <a:pt x="5193868" y="116522"/>
                  </a:lnTo>
                  <a:lnTo>
                    <a:pt x="5389321" y="82905"/>
                  </a:lnTo>
                  <a:lnTo>
                    <a:pt x="5432882" y="75006"/>
                  </a:lnTo>
                  <a:lnTo>
                    <a:pt x="5478145" y="69075"/>
                  </a:lnTo>
                  <a:lnTo>
                    <a:pt x="5524906" y="64262"/>
                  </a:lnTo>
                  <a:lnTo>
                    <a:pt x="5572950" y="59753"/>
                  </a:lnTo>
                  <a:lnTo>
                    <a:pt x="5749404" y="42037"/>
                  </a:lnTo>
                  <a:lnTo>
                    <a:pt x="5782259" y="39928"/>
                  </a:lnTo>
                  <a:lnTo>
                    <a:pt x="5815520" y="38735"/>
                  </a:lnTo>
                  <a:lnTo>
                    <a:pt x="5849112" y="37858"/>
                  </a:lnTo>
                  <a:lnTo>
                    <a:pt x="6091555" y="30137"/>
                  </a:lnTo>
                  <a:lnTo>
                    <a:pt x="6127051" y="29794"/>
                  </a:lnTo>
                  <a:lnTo>
                    <a:pt x="6451486" y="42811"/>
                  </a:lnTo>
                  <a:lnTo>
                    <a:pt x="6487782" y="43929"/>
                  </a:lnTo>
                  <a:lnTo>
                    <a:pt x="6560096" y="49809"/>
                  </a:lnTo>
                  <a:lnTo>
                    <a:pt x="6932650" y="86728"/>
                  </a:lnTo>
                  <a:lnTo>
                    <a:pt x="7373442" y="153911"/>
                  </a:lnTo>
                  <a:lnTo>
                    <a:pt x="7419937" y="161251"/>
                  </a:lnTo>
                  <a:lnTo>
                    <a:pt x="7464984" y="169240"/>
                  </a:lnTo>
                  <a:lnTo>
                    <a:pt x="7508418" y="178346"/>
                  </a:lnTo>
                  <a:lnTo>
                    <a:pt x="7853477" y="247002"/>
                  </a:lnTo>
                  <a:lnTo>
                    <a:pt x="7984693" y="272211"/>
                  </a:lnTo>
                  <a:close/>
                </a:path>
                <a:path w="8157845" h="1160780">
                  <a:moveTo>
                    <a:pt x="8124457" y="1106817"/>
                  </a:moveTo>
                  <a:lnTo>
                    <a:pt x="7968488" y="1070597"/>
                  </a:lnTo>
                  <a:lnTo>
                    <a:pt x="7678966" y="1004709"/>
                  </a:lnTo>
                  <a:lnTo>
                    <a:pt x="7278738" y="927519"/>
                  </a:lnTo>
                  <a:lnTo>
                    <a:pt x="7228980" y="918730"/>
                  </a:lnTo>
                  <a:lnTo>
                    <a:pt x="7178307" y="910196"/>
                  </a:lnTo>
                  <a:lnTo>
                    <a:pt x="7126783" y="901852"/>
                  </a:lnTo>
                  <a:lnTo>
                    <a:pt x="6921360" y="869416"/>
                  </a:lnTo>
                  <a:lnTo>
                    <a:pt x="6874408" y="862457"/>
                  </a:lnTo>
                  <a:lnTo>
                    <a:pt x="6827012" y="855916"/>
                  </a:lnTo>
                  <a:lnTo>
                    <a:pt x="6779222" y="849668"/>
                  </a:lnTo>
                  <a:lnTo>
                    <a:pt x="6505181" y="815314"/>
                  </a:lnTo>
                  <a:lnTo>
                    <a:pt x="6461925" y="810577"/>
                  </a:lnTo>
                  <a:lnTo>
                    <a:pt x="6238278" y="789266"/>
                  </a:lnTo>
                  <a:lnTo>
                    <a:pt x="6188507" y="785139"/>
                  </a:lnTo>
                  <a:lnTo>
                    <a:pt x="6138773" y="781494"/>
                  </a:lnTo>
                  <a:lnTo>
                    <a:pt x="6089104" y="778205"/>
                  </a:lnTo>
                  <a:lnTo>
                    <a:pt x="5855309" y="764387"/>
                  </a:lnTo>
                  <a:lnTo>
                    <a:pt x="5604053" y="757135"/>
                  </a:lnTo>
                  <a:lnTo>
                    <a:pt x="5563235" y="756475"/>
                  </a:lnTo>
                  <a:lnTo>
                    <a:pt x="5522773" y="756424"/>
                  </a:lnTo>
                  <a:lnTo>
                    <a:pt x="5364950" y="757618"/>
                  </a:lnTo>
                  <a:lnTo>
                    <a:pt x="5326634" y="758253"/>
                  </a:lnTo>
                  <a:lnTo>
                    <a:pt x="5142877" y="765556"/>
                  </a:lnTo>
                  <a:lnTo>
                    <a:pt x="4955273" y="778090"/>
                  </a:lnTo>
                  <a:lnTo>
                    <a:pt x="4905730" y="782624"/>
                  </a:lnTo>
                  <a:lnTo>
                    <a:pt x="4858182" y="787704"/>
                  </a:lnTo>
                  <a:lnTo>
                    <a:pt x="4769180" y="797814"/>
                  </a:lnTo>
                  <a:lnTo>
                    <a:pt x="4718139" y="804900"/>
                  </a:lnTo>
                  <a:lnTo>
                    <a:pt x="4670679" y="811771"/>
                  </a:lnTo>
                  <a:lnTo>
                    <a:pt x="4627003" y="818591"/>
                  </a:lnTo>
                  <a:lnTo>
                    <a:pt x="4551731" y="831926"/>
                  </a:lnTo>
                  <a:lnTo>
                    <a:pt x="4471378" y="849198"/>
                  </a:lnTo>
                  <a:lnTo>
                    <a:pt x="4430827" y="859485"/>
                  </a:lnTo>
                  <a:lnTo>
                    <a:pt x="4441241" y="857110"/>
                  </a:lnTo>
                  <a:lnTo>
                    <a:pt x="4471759" y="850874"/>
                  </a:lnTo>
                  <a:lnTo>
                    <a:pt x="4521200" y="842022"/>
                  </a:lnTo>
                  <a:lnTo>
                    <a:pt x="4628159" y="825995"/>
                  </a:lnTo>
                  <a:lnTo>
                    <a:pt x="4671911" y="820559"/>
                  </a:lnTo>
                  <a:lnTo>
                    <a:pt x="4719421" y="815187"/>
                  </a:lnTo>
                  <a:lnTo>
                    <a:pt x="4770539" y="809701"/>
                  </a:lnTo>
                  <a:lnTo>
                    <a:pt x="4913173" y="798156"/>
                  </a:lnTo>
                  <a:lnTo>
                    <a:pt x="4975631" y="794156"/>
                  </a:lnTo>
                  <a:lnTo>
                    <a:pt x="5108854" y="787336"/>
                  </a:lnTo>
                  <a:lnTo>
                    <a:pt x="5327027" y="782396"/>
                  </a:lnTo>
                  <a:lnTo>
                    <a:pt x="5365216" y="782472"/>
                  </a:lnTo>
                  <a:lnTo>
                    <a:pt x="5482564" y="783742"/>
                  </a:lnTo>
                  <a:lnTo>
                    <a:pt x="5562866" y="784098"/>
                  </a:lnTo>
                  <a:lnTo>
                    <a:pt x="5603557" y="785037"/>
                  </a:lnTo>
                  <a:lnTo>
                    <a:pt x="5853925" y="793889"/>
                  </a:lnTo>
                  <a:lnTo>
                    <a:pt x="6037554" y="805776"/>
                  </a:lnTo>
                  <a:lnTo>
                    <a:pt x="6136449" y="812673"/>
                  </a:lnTo>
                  <a:lnTo>
                    <a:pt x="6186017" y="816622"/>
                  </a:lnTo>
                  <a:lnTo>
                    <a:pt x="6235611" y="821055"/>
                  </a:lnTo>
                  <a:lnTo>
                    <a:pt x="6285179" y="826084"/>
                  </a:lnTo>
                  <a:lnTo>
                    <a:pt x="6458648" y="841629"/>
                  </a:lnTo>
                  <a:lnTo>
                    <a:pt x="6501803" y="846048"/>
                  </a:lnTo>
                  <a:lnTo>
                    <a:pt x="6544805" y="851052"/>
                  </a:lnTo>
                  <a:lnTo>
                    <a:pt x="6823138" y="884555"/>
                  </a:lnTo>
                  <a:lnTo>
                    <a:pt x="6870471" y="890778"/>
                  </a:lnTo>
                  <a:lnTo>
                    <a:pt x="6917372" y="897420"/>
                  </a:lnTo>
                  <a:lnTo>
                    <a:pt x="7017359" y="912723"/>
                  </a:lnTo>
                  <a:lnTo>
                    <a:pt x="7224992" y="942924"/>
                  </a:lnTo>
                  <a:lnTo>
                    <a:pt x="7274814" y="950747"/>
                  </a:lnTo>
                  <a:lnTo>
                    <a:pt x="7675969" y="1019924"/>
                  </a:lnTo>
                  <a:lnTo>
                    <a:pt x="7967180" y="1076756"/>
                  </a:lnTo>
                  <a:lnTo>
                    <a:pt x="8124457" y="1106817"/>
                  </a:lnTo>
                  <a:close/>
                </a:path>
                <a:path w="8157845" h="1160780">
                  <a:moveTo>
                    <a:pt x="8157273" y="703516"/>
                  </a:moveTo>
                  <a:lnTo>
                    <a:pt x="8114932" y="693039"/>
                  </a:lnTo>
                  <a:lnTo>
                    <a:pt x="7995018" y="664235"/>
                  </a:lnTo>
                  <a:lnTo>
                    <a:pt x="7831849" y="627227"/>
                  </a:lnTo>
                  <a:lnTo>
                    <a:pt x="7732725" y="605777"/>
                  </a:lnTo>
                  <a:lnTo>
                    <a:pt x="7679169" y="594601"/>
                  </a:lnTo>
                  <a:lnTo>
                    <a:pt x="7623086" y="583209"/>
                  </a:lnTo>
                  <a:lnTo>
                    <a:pt x="7564615" y="571715"/>
                  </a:lnTo>
                  <a:lnTo>
                    <a:pt x="7519251" y="563041"/>
                  </a:lnTo>
                  <a:lnTo>
                    <a:pt x="7424928" y="545439"/>
                  </a:lnTo>
                  <a:lnTo>
                    <a:pt x="7326122" y="527710"/>
                  </a:lnTo>
                  <a:lnTo>
                    <a:pt x="7223201" y="510159"/>
                  </a:lnTo>
                  <a:lnTo>
                    <a:pt x="7170318" y="501548"/>
                  </a:lnTo>
                  <a:lnTo>
                    <a:pt x="7116559" y="493077"/>
                  </a:lnTo>
                  <a:lnTo>
                    <a:pt x="7061962" y="484809"/>
                  </a:lnTo>
                  <a:lnTo>
                    <a:pt x="7006577" y="476770"/>
                  </a:lnTo>
                  <a:lnTo>
                    <a:pt x="6950456" y="468998"/>
                  </a:lnTo>
                  <a:lnTo>
                    <a:pt x="6901815" y="462597"/>
                  </a:lnTo>
                  <a:lnTo>
                    <a:pt x="6803187" y="450291"/>
                  </a:lnTo>
                  <a:lnTo>
                    <a:pt x="6702984" y="438746"/>
                  </a:lnTo>
                  <a:lnTo>
                    <a:pt x="6652374" y="433311"/>
                  </a:lnTo>
                  <a:lnTo>
                    <a:pt x="6601473" y="428104"/>
                  </a:lnTo>
                  <a:lnTo>
                    <a:pt x="6550304" y="423151"/>
                  </a:lnTo>
                  <a:lnTo>
                    <a:pt x="6498907" y="418477"/>
                  </a:lnTo>
                  <a:lnTo>
                    <a:pt x="6447307" y="414096"/>
                  </a:lnTo>
                  <a:lnTo>
                    <a:pt x="6395555" y="410006"/>
                  </a:lnTo>
                  <a:lnTo>
                    <a:pt x="6343675" y="406260"/>
                  </a:lnTo>
                  <a:lnTo>
                    <a:pt x="6291694" y="402831"/>
                  </a:lnTo>
                  <a:lnTo>
                    <a:pt x="6239649" y="399770"/>
                  </a:lnTo>
                  <a:lnTo>
                    <a:pt x="6187592" y="397268"/>
                  </a:lnTo>
                  <a:lnTo>
                    <a:pt x="6135535" y="395147"/>
                  </a:lnTo>
                  <a:lnTo>
                    <a:pt x="6083528" y="393420"/>
                  </a:lnTo>
                  <a:lnTo>
                    <a:pt x="6031623" y="392074"/>
                  </a:lnTo>
                  <a:lnTo>
                    <a:pt x="5979820" y="391134"/>
                  </a:lnTo>
                  <a:lnTo>
                    <a:pt x="5928195" y="390588"/>
                  </a:lnTo>
                  <a:lnTo>
                    <a:pt x="5876747" y="390448"/>
                  </a:lnTo>
                  <a:lnTo>
                    <a:pt x="5825541" y="390728"/>
                  </a:lnTo>
                  <a:lnTo>
                    <a:pt x="5774601" y="391414"/>
                  </a:lnTo>
                  <a:lnTo>
                    <a:pt x="5723953" y="392518"/>
                  </a:lnTo>
                  <a:lnTo>
                    <a:pt x="5673661" y="394042"/>
                  </a:lnTo>
                  <a:lnTo>
                    <a:pt x="5623738" y="396011"/>
                  </a:lnTo>
                  <a:lnTo>
                    <a:pt x="5574233" y="398399"/>
                  </a:lnTo>
                  <a:lnTo>
                    <a:pt x="5525173" y="401218"/>
                  </a:lnTo>
                  <a:lnTo>
                    <a:pt x="5468556" y="405155"/>
                  </a:lnTo>
                  <a:lnTo>
                    <a:pt x="5412702" y="409879"/>
                  </a:lnTo>
                  <a:lnTo>
                    <a:pt x="5357647" y="415315"/>
                  </a:lnTo>
                  <a:lnTo>
                    <a:pt x="5303456" y="421373"/>
                  </a:lnTo>
                  <a:lnTo>
                    <a:pt x="5250180" y="427939"/>
                  </a:lnTo>
                  <a:lnTo>
                    <a:pt x="5197881" y="434936"/>
                  </a:lnTo>
                  <a:lnTo>
                    <a:pt x="5146687" y="443052"/>
                  </a:lnTo>
                  <a:lnTo>
                    <a:pt x="5096548" y="451446"/>
                  </a:lnTo>
                  <a:lnTo>
                    <a:pt x="5047551" y="460197"/>
                  </a:lnTo>
                  <a:lnTo>
                    <a:pt x="4999774" y="469417"/>
                  </a:lnTo>
                  <a:lnTo>
                    <a:pt x="4953292" y="479183"/>
                  </a:lnTo>
                  <a:lnTo>
                    <a:pt x="4875200" y="497344"/>
                  </a:lnTo>
                  <a:lnTo>
                    <a:pt x="4781296" y="522224"/>
                  </a:lnTo>
                  <a:lnTo>
                    <a:pt x="4695482" y="549071"/>
                  </a:lnTo>
                  <a:lnTo>
                    <a:pt x="4618063" y="576262"/>
                  </a:lnTo>
                  <a:lnTo>
                    <a:pt x="4571327" y="594156"/>
                  </a:lnTo>
                  <a:lnTo>
                    <a:pt x="4528617" y="611568"/>
                  </a:lnTo>
                  <a:lnTo>
                    <a:pt x="4490047" y="628218"/>
                  </a:lnTo>
                  <a:lnTo>
                    <a:pt x="4425708" y="658368"/>
                  </a:lnTo>
                  <a:lnTo>
                    <a:pt x="4340949" y="703516"/>
                  </a:lnTo>
                  <a:lnTo>
                    <a:pt x="4427448" y="661835"/>
                  </a:lnTo>
                  <a:lnTo>
                    <a:pt x="4492510" y="633971"/>
                  </a:lnTo>
                  <a:lnTo>
                    <a:pt x="4531411" y="618540"/>
                  </a:lnTo>
                  <a:lnTo>
                    <a:pt x="4574451" y="602462"/>
                  </a:lnTo>
                  <a:lnTo>
                    <a:pt x="4621504" y="586016"/>
                  </a:lnTo>
                  <a:lnTo>
                    <a:pt x="4672431" y="569480"/>
                  </a:lnTo>
                  <a:lnTo>
                    <a:pt x="4785411" y="537121"/>
                  </a:lnTo>
                  <a:lnTo>
                    <a:pt x="4815967" y="529818"/>
                  </a:lnTo>
                  <a:lnTo>
                    <a:pt x="4847196" y="522033"/>
                  </a:lnTo>
                  <a:lnTo>
                    <a:pt x="4957153" y="497725"/>
                  </a:lnTo>
                  <a:lnTo>
                    <a:pt x="5003520" y="488835"/>
                  </a:lnTo>
                  <a:lnTo>
                    <a:pt x="5051183" y="480529"/>
                  </a:lnTo>
                  <a:lnTo>
                    <a:pt x="5100040" y="472719"/>
                  </a:lnTo>
                  <a:lnTo>
                    <a:pt x="5150015" y="465289"/>
                  </a:lnTo>
                  <a:lnTo>
                    <a:pt x="5201018" y="458177"/>
                  </a:lnTo>
                  <a:lnTo>
                    <a:pt x="5253177" y="452145"/>
                  </a:lnTo>
                  <a:lnTo>
                    <a:pt x="5306250" y="446595"/>
                  </a:lnTo>
                  <a:lnTo>
                    <a:pt x="5360213" y="441502"/>
                  </a:lnTo>
                  <a:lnTo>
                    <a:pt x="5415013" y="436892"/>
                  </a:lnTo>
                  <a:lnTo>
                    <a:pt x="5470576" y="432739"/>
                  </a:lnTo>
                  <a:lnTo>
                    <a:pt x="5526887" y="429069"/>
                  </a:lnTo>
                  <a:lnTo>
                    <a:pt x="5575681" y="426554"/>
                  </a:lnTo>
                  <a:lnTo>
                    <a:pt x="5624931" y="424484"/>
                  </a:lnTo>
                  <a:lnTo>
                    <a:pt x="5674601" y="422846"/>
                  </a:lnTo>
                  <a:lnTo>
                    <a:pt x="5724652" y="421627"/>
                  </a:lnTo>
                  <a:lnTo>
                    <a:pt x="5775045" y="420827"/>
                  </a:lnTo>
                  <a:lnTo>
                    <a:pt x="5825744" y="420458"/>
                  </a:lnTo>
                  <a:lnTo>
                    <a:pt x="5876709" y="420484"/>
                  </a:lnTo>
                  <a:lnTo>
                    <a:pt x="5927915" y="420928"/>
                  </a:lnTo>
                  <a:lnTo>
                    <a:pt x="5979312" y="421779"/>
                  </a:lnTo>
                  <a:lnTo>
                    <a:pt x="6030861" y="423024"/>
                  </a:lnTo>
                  <a:lnTo>
                    <a:pt x="6082550" y="424662"/>
                  </a:lnTo>
                  <a:lnTo>
                    <a:pt x="6134316" y="426707"/>
                  </a:lnTo>
                  <a:lnTo>
                    <a:pt x="6186132" y="429133"/>
                  </a:lnTo>
                  <a:lnTo>
                    <a:pt x="6289802" y="434708"/>
                  </a:lnTo>
                  <a:lnTo>
                    <a:pt x="6341592" y="437819"/>
                  </a:lnTo>
                  <a:lnTo>
                    <a:pt x="6393294" y="441274"/>
                  </a:lnTo>
                  <a:lnTo>
                    <a:pt x="6444869" y="445046"/>
                  </a:lnTo>
                  <a:lnTo>
                    <a:pt x="6496304" y="449110"/>
                  </a:lnTo>
                  <a:lnTo>
                    <a:pt x="6547548" y="453466"/>
                  </a:lnTo>
                  <a:lnTo>
                    <a:pt x="6598577" y="458101"/>
                  </a:lnTo>
                  <a:lnTo>
                    <a:pt x="6649352" y="462978"/>
                  </a:lnTo>
                  <a:lnTo>
                    <a:pt x="6699834" y="468109"/>
                  </a:lnTo>
                  <a:lnTo>
                    <a:pt x="6749999" y="473456"/>
                  </a:lnTo>
                  <a:lnTo>
                    <a:pt x="6849237" y="484771"/>
                  </a:lnTo>
                  <a:lnTo>
                    <a:pt x="6946798" y="496785"/>
                  </a:lnTo>
                  <a:lnTo>
                    <a:pt x="7058139" y="511721"/>
                  </a:lnTo>
                  <a:lnTo>
                    <a:pt x="7166521" y="526669"/>
                  </a:lnTo>
                  <a:lnTo>
                    <a:pt x="7219429" y="534327"/>
                  </a:lnTo>
                  <a:lnTo>
                    <a:pt x="7322439" y="549948"/>
                  </a:lnTo>
                  <a:lnTo>
                    <a:pt x="7372451" y="557822"/>
                  </a:lnTo>
                  <a:lnTo>
                    <a:pt x="7469225" y="573735"/>
                  </a:lnTo>
                  <a:lnTo>
                    <a:pt x="7561351" y="589572"/>
                  </a:lnTo>
                  <a:lnTo>
                    <a:pt x="7714094" y="616864"/>
                  </a:lnTo>
                  <a:lnTo>
                    <a:pt x="7805712" y="633831"/>
                  </a:lnTo>
                  <a:lnTo>
                    <a:pt x="7993723" y="670445"/>
                  </a:lnTo>
                  <a:lnTo>
                    <a:pt x="8157273" y="703516"/>
                  </a:lnTo>
                  <a:close/>
                </a:path>
              </a:pathLst>
            </a:custGeom>
            <a:solidFill>
              <a:srgbClr val="C4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97545" y="12975482"/>
              <a:ext cx="8843010" cy="594995"/>
            </a:xfrm>
            <a:custGeom>
              <a:avLst/>
              <a:gdLst/>
              <a:ahLst/>
              <a:cxnLst/>
              <a:rect l="l" t="t" r="r" b="b"/>
              <a:pathLst>
                <a:path w="8843010" h="594994">
                  <a:moveTo>
                    <a:pt x="4143618" y="0"/>
                  </a:moveTo>
                  <a:lnTo>
                    <a:pt x="4064671" y="6797"/>
                  </a:lnTo>
                  <a:lnTo>
                    <a:pt x="0" y="426156"/>
                  </a:lnTo>
                  <a:lnTo>
                    <a:pt x="98703" y="594784"/>
                  </a:lnTo>
                  <a:lnTo>
                    <a:pt x="251305" y="594784"/>
                  </a:lnTo>
                  <a:lnTo>
                    <a:pt x="4015391" y="206456"/>
                  </a:lnTo>
                  <a:lnTo>
                    <a:pt x="6713333" y="206456"/>
                  </a:lnTo>
                  <a:lnTo>
                    <a:pt x="6362222" y="170231"/>
                  </a:lnTo>
                  <a:lnTo>
                    <a:pt x="4421393" y="170231"/>
                  </a:lnTo>
                  <a:lnTo>
                    <a:pt x="4333828" y="164311"/>
                  </a:lnTo>
                  <a:lnTo>
                    <a:pt x="4268199" y="149177"/>
                  </a:lnTo>
                  <a:lnTo>
                    <a:pt x="4221620" y="128768"/>
                  </a:lnTo>
                  <a:lnTo>
                    <a:pt x="4174059" y="87885"/>
                  </a:lnTo>
                  <a:lnTo>
                    <a:pt x="4167303" y="75289"/>
                  </a:lnTo>
                  <a:lnTo>
                    <a:pt x="4143618" y="0"/>
                  </a:lnTo>
                  <a:close/>
                </a:path>
                <a:path w="8843010" h="594994">
                  <a:moveTo>
                    <a:pt x="6713333" y="206456"/>
                  </a:moveTo>
                  <a:lnTo>
                    <a:pt x="4827408" y="206456"/>
                  </a:lnTo>
                  <a:lnTo>
                    <a:pt x="8591483" y="594784"/>
                  </a:lnTo>
                  <a:lnTo>
                    <a:pt x="8744083" y="594784"/>
                  </a:lnTo>
                  <a:lnTo>
                    <a:pt x="8842775" y="426156"/>
                  </a:lnTo>
                  <a:lnTo>
                    <a:pt x="6713333" y="206456"/>
                  </a:lnTo>
                  <a:close/>
                </a:path>
                <a:path w="8843010" h="594994">
                  <a:moveTo>
                    <a:pt x="4827408" y="206456"/>
                  </a:moveTo>
                  <a:lnTo>
                    <a:pt x="4015391" y="206456"/>
                  </a:lnTo>
                  <a:lnTo>
                    <a:pt x="4037589" y="238351"/>
                  </a:lnTo>
                  <a:lnTo>
                    <a:pt x="4065045" y="266892"/>
                  </a:lnTo>
                  <a:lnTo>
                    <a:pt x="4097961" y="291972"/>
                  </a:lnTo>
                  <a:lnTo>
                    <a:pt x="4136539" y="313487"/>
                  </a:lnTo>
                  <a:lnTo>
                    <a:pt x="4180980" y="331328"/>
                  </a:lnTo>
                  <a:lnTo>
                    <a:pt x="4231484" y="345389"/>
                  </a:lnTo>
                  <a:lnTo>
                    <a:pt x="4288254" y="355565"/>
                  </a:lnTo>
                  <a:lnTo>
                    <a:pt x="4351490" y="361749"/>
                  </a:lnTo>
                  <a:lnTo>
                    <a:pt x="4421393" y="363833"/>
                  </a:lnTo>
                  <a:lnTo>
                    <a:pt x="4491293" y="361749"/>
                  </a:lnTo>
                  <a:lnTo>
                    <a:pt x="4554524" y="355565"/>
                  </a:lnTo>
                  <a:lnTo>
                    <a:pt x="4611289" y="345389"/>
                  </a:lnTo>
                  <a:lnTo>
                    <a:pt x="4661791" y="331328"/>
                  </a:lnTo>
                  <a:lnTo>
                    <a:pt x="4706230" y="313487"/>
                  </a:lnTo>
                  <a:lnTo>
                    <a:pt x="4744810" y="291972"/>
                  </a:lnTo>
                  <a:lnTo>
                    <a:pt x="4777731" y="266892"/>
                  </a:lnTo>
                  <a:lnTo>
                    <a:pt x="4805197" y="238351"/>
                  </a:lnTo>
                  <a:lnTo>
                    <a:pt x="4827408" y="206456"/>
                  </a:lnTo>
                  <a:close/>
                </a:path>
                <a:path w="8843010" h="594994">
                  <a:moveTo>
                    <a:pt x="4699182" y="0"/>
                  </a:moveTo>
                  <a:lnTo>
                    <a:pt x="4675446" y="75289"/>
                  </a:lnTo>
                  <a:lnTo>
                    <a:pt x="4651562" y="107024"/>
                  </a:lnTo>
                  <a:lnTo>
                    <a:pt x="4574581" y="149177"/>
                  </a:lnTo>
                  <a:lnTo>
                    <a:pt x="4508957" y="164311"/>
                  </a:lnTo>
                  <a:lnTo>
                    <a:pt x="4421393" y="170231"/>
                  </a:lnTo>
                  <a:lnTo>
                    <a:pt x="6362222" y="170231"/>
                  </a:lnTo>
                  <a:lnTo>
                    <a:pt x="4778141" y="6797"/>
                  </a:lnTo>
                  <a:lnTo>
                    <a:pt x="4699182" y="0"/>
                  </a:lnTo>
                  <a:close/>
                </a:path>
              </a:pathLst>
            </a:custGeom>
            <a:solidFill>
              <a:srgbClr val="004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30328" y="10393895"/>
              <a:ext cx="4929505" cy="2254885"/>
            </a:xfrm>
            <a:custGeom>
              <a:avLst/>
              <a:gdLst/>
              <a:ahLst/>
              <a:cxnLst/>
              <a:rect l="l" t="t" r="r" b="b"/>
              <a:pathLst>
                <a:path w="4929505" h="2254884">
                  <a:moveTo>
                    <a:pt x="1232230" y="75425"/>
                  </a:moveTo>
                  <a:lnTo>
                    <a:pt x="1174483" y="87718"/>
                  </a:lnTo>
                  <a:lnTo>
                    <a:pt x="1118006" y="100584"/>
                  </a:lnTo>
                  <a:lnTo>
                    <a:pt x="1062875" y="113944"/>
                  </a:lnTo>
                  <a:lnTo>
                    <a:pt x="1009142" y="127711"/>
                  </a:lnTo>
                  <a:lnTo>
                    <a:pt x="956868" y="141820"/>
                  </a:lnTo>
                  <a:lnTo>
                    <a:pt x="906119" y="156197"/>
                  </a:lnTo>
                  <a:lnTo>
                    <a:pt x="856957" y="170751"/>
                  </a:lnTo>
                  <a:lnTo>
                    <a:pt x="809459" y="185432"/>
                  </a:lnTo>
                  <a:lnTo>
                    <a:pt x="763663" y="200126"/>
                  </a:lnTo>
                  <a:lnTo>
                    <a:pt x="719632" y="214795"/>
                  </a:lnTo>
                  <a:lnTo>
                    <a:pt x="677443" y="229336"/>
                  </a:lnTo>
                  <a:lnTo>
                    <a:pt x="637159" y="243674"/>
                  </a:lnTo>
                  <a:lnTo>
                    <a:pt x="598830" y="257746"/>
                  </a:lnTo>
                  <a:lnTo>
                    <a:pt x="572376" y="300291"/>
                  </a:lnTo>
                  <a:lnTo>
                    <a:pt x="546252" y="343141"/>
                  </a:lnTo>
                  <a:lnTo>
                    <a:pt x="520484" y="386270"/>
                  </a:lnTo>
                  <a:lnTo>
                    <a:pt x="495084" y="429679"/>
                  </a:lnTo>
                  <a:lnTo>
                    <a:pt x="470065" y="473354"/>
                  </a:lnTo>
                  <a:lnTo>
                    <a:pt x="445414" y="517296"/>
                  </a:lnTo>
                  <a:lnTo>
                    <a:pt x="421170" y="561479"/>
                  </a:lnTo>
                  <a:lnTo>
                    <a:pt x="397344" y="605917"/>
                  </a:lnTo>
                  <a:lnTo>
                    <a:pt x="373926" y="650570"/>
                  </a:lnTo>
                  <a:lnTo>
                    <a:pt x="350951" y="695439"/>
                  </a:lnTo>
                  <a:lnTo>
                    <a:pt x="328409" y="740524"/>
                  </a:lnTo>
                  <a:lnTo>
                    <a:pt x="306324" y="785799"/>
                  </a:lnTo>
                  <a:lnTo>
                    <a:pt x="284721" y="831278"/>
                  </a:lnTo>
                  <a:lnTo>
                    <a:pt x="263575" y="876922"/>
                  </a:lnTo>
                  <a:lnTo>
                    <a:pt x="242938" y="922743"/>
                  </a:lnTo>
                  <a:lnTo>
                    <a:pt x="222796" y="968717"/>
                  </a:lnTo>
                  <a:lnTo>
                    <a:pt x="203161" y="1014844"/>
                  </a:lnTo>
                  <a:lnTo>
                    <a:pt x="184061" y="1061097"/>
                  </a:lnTo>
                  <a:lnTo>
                    <a:pt x="165493" y="1107490"/>
                  </a:lnTo>
                  <a:lnTo>
                    <a:pt x="147485" y="1153998"/>
                  </a:lnTo>
                  <a:lnTo>
                    <a:pt x="130022" y="1200619"/>
                  </a:lnTo>
                  <a:lnTo>
                    <a:pt x="113131" y="1247330"/>
                  </a:lnTo>
                  <a:lnTo>
                    <a:pt x="96824" y="1294142"/>
                  </a:lnTo>
                  <a:lnTo>
                    <a:pt x="81114" y="1341031"/>
                  </a:lnTo>
                  <a:lnTo>
                    <a:pt x="66014" y="1387983"/>
                  </a:lnTo>
                  <a:lnTo>
                    <a:pt x="51536" y="1434985"/>
                  </a:lnTo>
                  <a:lnTo>
                    <a:pt x="37680" y="1482051"/>
                  </a:lnTo>
                  <a:lnTo>
                    <a:pt x="24460" y="1529143"/>
                  </a:lnTo>
                  <a:lnTo>
                    <a:pt x="11899" y="1576273"/>
                  </a:lnTo>
                  <a:lnTo>
                    <a:pt x="0" y="1623415"/>
                  </a:lnTo>
                  <a:lnTo>
                    <a:pt x="54114" y="1613649"/>
                  </a:lnTo>
                  <a:lnTo>
                    <a:pt x="107683" y="1604340"/>
                  </a:lnTo>
                  <a:lnTo>
                    <a:pt x="160680" y="1595475"/>
                  </a:lnTo>
                  <a:lnTo>
                    <a:pt x="213144" y="1587055"/>
                  </a:lnTo>
                  <a:lnTo>
                    <a:pt x="265049" y="1579067"/>
                  </a:lnTo>
                  <a:lnTo>
                    <a:pt x="316407" y="1571510"/>
                  </a:lnTo>
                  <a:lnTo>
                    <a:pt x="367220" y="1564373"/>
                  </a:lnTo>
                  <a:lnTo>
                    <a:pt x="417499" y="1557667"/>
                  </a:lnTo>
                  <a:lnTo>
                    <a:pt x="467233" y="1551368"/>
                  </a:lnTo>
                  <a:lnTo>
                    <a:pt x="516420" y="1545488"/>
                  </a:lnTo>
                  <a:lnTo>
                    <a:pt x="565086" y="1540014"/>
                  </a:lnTo>
                  <a:lnTo>
                    <a:pt x="613219" y="1534934"/>
                  </a:lnTo>
                  <a:lnTo>
                    <a:pt x="660806" y="1530261"/>
                  </a:lnTo>
                  <a:lnTo>
                    <a:pt x="707872" y="1525981"/>
                  </a:lnTo>
                  <a:lnTo>
                    <a:pt x="754418" y="1522069"/>
                  </a:lnTo>
                  <a:lnTo>
                    <a:pt x="755827" y="1476044"/>
                  </a:lnTo>
                  <a:lnTo>
                    <a:pt x="758304" y="1429804"/>
                  </a:lnTo>
                  <a:lnTo>
                    <a:pt x="761809" y="1383347"/>
                  </a:lnTo>
                  <a:lnTo>
                    <a:pt x="766356" y="1336700"/>
                  </a:lnTo>
                  <a:lnTo>
                    <a:pt x="771918" y="1289900"/>
                  </a:lnTo>
                  <a:lnTo>
                    <a:pt x="778471" y="1242936"/>
                  </a:lnTo>
                  <a:lnTo>
                    <a:pt x="786028" y="1195857"/>
                  </a:lnTo>
                  <a:lnTo>
                    <a:pt x="794575" y="1148651"/>
                  </a:lnTo>
                  <a:lnTo>
                    <a:pt x="804075" y="1101356"/>
                  </a:lnTo>
                  <a:lnTo>
                    <a:pt x="814527" y="1053998"/>
                  </a:lnTo>
                  <a:lnTo>
                    <a:pt x="825931" y="1006576"/>
                  </a:lnTo>
                  <a:lnTo>
                    <a:pt x="838263" y="959116"/>
                  </a:lnTo>
                  <a:lnTo>
                    <a:pt x="851509" y="911644"/>
                  </a:lnTo>
                  <a:lnTo>
                    <a:pt x="865657" y="864171"/>
                  </a:lnTo>
                  <a:lnTo>
                    <a:pt x="880694" y="816711"/>
                  </a:lnTo>
                  <a:lnTo>
                    <a:pt x="896620" y="769302"/>
                  </a:lnTo>
                  <a:lnTo>
                    <a:pt x="913396" y="721944"/>
                  </a:lnTo>
                  <a:lnTo>
                    <a:pt x="931037" y="674649"/>
                  </a:lnTo>
                  <a:lnTo>
                    <a:pt x="949515" y="627468"/>
                  </a:lnTo>
                  <a:lnTo>
                    <a:pt x="968832" y="580390"/>
                  </a:lnTo>
                  <a:lnTo>
                    <a:pt x="988949" y="533450"/>
                  </a:lnTo>
                  <a:lnTo>
                    <a:pt x="1009878" y="486664"/>
                  </a:lnTo>
                  <a:lnTo>
                    <a:pt x="1031582" y="440042"/>
                  </a:lnTo>
                  <a:lnTo>
                    <a:pt x="1054087" y="393598"/>
                  </a:lnTo>
                  <a:lnTo>
                    <a:pt x="1077341" y="347383"/>
                  </a:lnTo>
                  <a:lnTo>
                    <a:pt x="1101344" y="301371"/>
                  </a:lnTo>
                  <a:lnTo>
                    <a:pt x="1126096" y="255625"/>
                  </a:lnTo>
                  <a:lnTo>
                    <a:pt x="1151572" y="210134"/>
                  </a:lnTo>
                  <a:lnTo>
                    <a:pt x="1177759" y="164922"/>
                  </a:lnTo>
                  <a:lnTo>
                    <a:pt x="1204658" y="120015"/>
                  </a:lnTo>
                  <a:lnTo>
                    <a:pt x="1232230" y="75425"/>
                  </a:lnTo>
                  <a:close/>
                </a:path>
                <a:path w="4929505" h="2254884">
                  <a:moveTo>
                    <a:pt x="4262526" y="1645666"/>
                  </a:moveTo>
                  <a:lnTo>
                    <a:pt x="4253179" y="1604187"/>
                  </a:lnTo>
                  <a:lnTo>
                    <a:pt x="4244098" y="1561960"/>
                  </a:lnTo>
                  <a:lnTo>
                    <a:pt x="4235285" y="1519008"/>
                  </a:lnTo>
                  <a:lnTo>
                    <a:pt x="4226776" y="1475333"/>
                  </a:lnTo>
                  <a:lnTo>
                    <a:pt x="4218584" y="1430947"/>
                  </a:lnTo>
                  <a:lnTo>
                    <a:pt x="4210748" y="1385900"/>
                  </a:lnTo>
                  <a:lnTo>
                    <a:pt x="4203281" y="1340167"/>
                  </a:lnTo>
                  <a:lnTo>
                    <a:pt x="4196232" y="1293799"/>
                  </a:lnTo>
                  <a:lnTo>
                    <a:pt x="4189590" y="1246797"/>
                  </a:lnTo>
                  <a:lnTo>
                    <a:pt x="4183405" y="1199184"/>
                  </a:lnTo>
                  <a:lnTo>
                    <a:pt x="4177703" y="1150962"/>
                  </a:lnTo>
                  <a:lnTo>
                    <a:pt x="4172496" y="1102169"/>
                  </a:lnTo>
                  <a:lnTo>
                    <a:pt x="4167809" y="1052817"/>
                  </a:lnTo>
                  <a:lnTo>
                    <a:pt x="4163682" y="1002919"/>
                  </a:lnTo>
                  <a:lnTo>
                    <a:pt x="4160126" y="952487"/>
                  </a:lnTo>
                  <a:lnTo>
                    <a:pt x="4157180" y="901534"/>
                  </a:lnTo>
                  <a:lnTo>
                    <a:pt x="4154855" y="850099"/>
                  </a:lnTo>
                  <a:lnTo>
                    <a:pt x="4153179" y="798195"/>
                  </a:lnTo>
                  <a:lnTo>
                    <a:pt x="4152188" y="745820"/>
                  </a:lnTo>
                  <a:lnTo>
                    <a:pt x="4151896" y="693000"/>
                  </a:lnTo>
                  <a:lnTo>
                    <a:pt x="4152328" y="639762"/>
                  </a:lnTo>
                  <a:lnTo>
                    <a:pt x="4153522" y="586105"/>
                  </a:lnTo>
                  <a:lnTo>
                    <a:pt x="4155478" y="532066"/>
                  </a:lnTo>
                  <a:lnTo>
                    <a:pt x="4158246" y="477647"/>
                  </a:lnTo>
                  <a:lnTo>
                    <a:pt x="4161840" y="422871"/>
                  </a:lnTo>
                  <a:lnTo>
                    <a:pt x="4166285" y="367753"/>
                  </a:lnTo>
                  <a:lnTo>
                    <a:pt x="4171619" y="312318"/>
                  </a:lnTo>
                  <a:lnTo>
                    <a:pt x="4177842" y="256565"/>
                  </a:lnTo>
                  <a:lnTo>
                    <a:pt x="4184993" y="200533"/>
                  </a:lnTo>
                  <a:lnTo>
                    <a:pt x="4193108" y="144221"/>
                  </a:lnTo>
                  <a:lnTo>
                    <a:pt x="4202201" y="87668"/>
                  </a:lnTo>
                  <a:lnTo>
                    <a:pt x="4212285" y="30861"/>
                  </a:lnTo>
                  <a:lnTo>
                    <a:pt x="4165460" y="38379"/>
                  </a:lnTo>
                  <a:lnTo>
                    <a:pt x="4118572" y="46812"/>
                  </a:lnTo>
                  <a:lnTo>
                    <a:pt x="4071670" y="56159"/>
                  </a:lnTo>
                  <a:lnTo>
                    <a:pt x="4024769" y="66459"/>
                  </a:lnTo>
                  <a:lnTo>
                    <a:pt x="3977868" y="77736"/>
                  </a:lnTo>
                  <a:lnTo>
                    <a:pt x="3931005" y="90004"/>
                  </a:lnTo>
                  <a:lnTo>
                    <a:pt x="3884193" y="103289"/>
                  </a:lnTo>
                  <a:lnTo>
                    <a:pt x="3837444" y="117627"/>
                  </a:lnTo>
                  <a:lnTo>
                    <a:pt x="3790785" y="133032"/>
                  </a:lnTo>
                  <a:lnTo>
                    <a:pt x="3744226" y="149517"/>
                  </a:lnTo>
                  <a:lnTo>
                    <a:pt x="3697795" y="167119"/>
                  </a:lnTo>
                  <a:lnTo>
                    <a:pt x="3651516" y="185851"/>
                  </a:lnTo>
                  <a:lnTo>
                    <a:pt x="3605390" y="205752"/>
                  </a:lnTo>
                  <a:lnTo>
                    <a:pt x="3559441" y="226834"/>
                  </a:lnTo>
                  <a:lnTo>
                    <a:pt x="3513696" y="249123"/>
                  </a:lnTo>
                  <a:lnTo>
                    <a:pt x="3468166" y="272630"/>
                  </a:lnTo>
                  <a:lnTo>
                    <a:pt x="3422878" y="297395"/>
                  </a:lnTo>
                  <a:lnTo>
                    <a:pt x="3377844" y="323443"/>
                  </a:lnTo>
                  <a:lnTo>
                    <a:pt x="3333077" y="350786"/>
                  </a:lnTo>
                  <a:lnTo>
                    <a:pt x="3288601" y="379450"/>
                  </a:lnTo>
                  <a:lnTo>
                    <a:pt x="3288601" y="2254491"/>
                  </a:lnTo>
                  <a:lnTo>
                    <a:pt x="3436772" y="2025192"/>
                  </a:lnTo>
                  <a:lnTo>
                    <a:pt x="3587610" y="1885340"/>
                  </a:lnTo>
                  <a:lnTo>
                    <a:pt x="3832428" y="1777860"/>
                  </a:lnTo>
                  <a:lnTo>
                    <a:pt x="4262526" y="1645666"/>
                  </a:lnTo>
                  <a:close/>
                </a:path>
                <a:path w="4929505" h="2254884">
                  <a:moveTo>
                    <a:pt x="4929136" y="1521955"/>
                  </a:moveTo>
                  <a:lnTo>
                    <a:pt x="4902124" y="1425790"/>
                  </a:lnTo>
                  <a:lnTo>
                    <a:pt x="4875606" y="1328191"/>
                  </a:lnTo>
                  <a:lnTo>
                    <a:pt x="4849749" y="1229436"/>
                  </a:lnTo>
                  <a:lnTo>
                    <a:pt x="4837125" y="1179703"/>
                  </a:lnTo>
                  <a:lnTo>
                    <a:pt x="4824742" y="1129766"/>
                  </a:lnTo>
                  <a:lnTo>
                    <a:pt x="4812614" y="1079665"/>
                  </a:lnTo>
                  <a:lnTo>
                    <a:pt x="4800778" y="1029436"/>
                  </a:lnTo>
                  <a:lnTo>
                    <a:pt x="4789246" y="979106"/>
                  </a:lnTo>
                  <a:lnTo>
                    <a:pt x="4778045" y="928712"/>
                  </a:lnTo>
                  <a:lnTo>
                    <a:pt x="4767186" y="878268"/>
                  </a:lnTo>
                  <a:lnTo>
                    <a:pt x="4756709" y="827824"/>
                  </a:lnTo>
                  <a:lnTo>
                    <a:pt x="4746637" y="777405"/>
                  </a:lnTo>
                  <a:lnTo>
                    <a:pt x="4736985" y="727049"/>
                  </a:lnTo>
                  <a:lnTo>
                    <a:pt x="4727778" y="676770"/>
                  </a:lnTo>
                  <a:lnTo>
                    <a:pt x="4719028" y="626618"/>
                  </a:lnTo>
                  <a:lnTo>
                    <a:pt x="4710785" y="576618"/>
                  </a:lnTo>
                  <a:lnTo>
                    <a:pt x="4703051" y="526808"/>
                  </a:lnTo>
                  <a:lnTo>
                    <a:pt x="4695863" y="477215"/>
                  </a:lnTo>
                  <a:lnTo>
                    <a:pt x="4689233" y="427863"/>
                  </a:lnTo>
                  <a:lnTo>
                    <a:pt x="4683176" y="378777"/>
                  </a:lnTo>
                  <a:lnTo>
                    <a:pt x="4677740" y="330022"/>
                  </a:lnTo>
                  <a:lnTo>
                    <a:pt x="4672939" y="281597"/>
                  </a:lnTo>
                  <a:lnTo>
                    <a:pt x="4668786" y="233553"/>
                  </a:lnTo>
                  <a:lnTo>
                    <a:pt x="4665307" y="185915"/>
                  </a:lnTo>
                  <a:lnTo>
                    <a:pt x="4662538" y="138709"/>
                  </a:lnTo>
                  <a:lnTo>
                    <a:pt x="4660493" y="91973"/>
                  </a:lnTo>
                  <a:lnTo>
                    <a:pt x="4659185" y="45745"/>
                  </a:lnTo>
                  <a:lnTo>
                    <a:pt x="4658665" y="38"/>
                  </a:lnTo>
                  <a:lnTo>
                    <a:pt x="4611179" y="0"/>
                  </a:lnTo>
                  <a:lnTo>
                    <a:pt x="4563453" y="711"/>
                  </a:lnTo>
                  <a:lnTo>
                    <a:pt x="4515510" y="2197"/>
                  </a:lnTo>
                  <a:lnTo>
                    <a:pt x="4467352" y="4483"/>
                  </a:lnTo>
                  <a:lnTo>
                    <a:pt x="4419016" y="7594"/>
                  </a:lnTo>
                  <a:lnTo>
                    <a:pt x="4370514" y="11557"/>
                  </a:lnTo>
                  <a:lnTo>
                    <a:pt x="4365853" y="56896"/>
                  </a:lnTo>
                  <a:lnTo>
                    <a:pt x="4361637" y="102616"/>
                  </a:lnTo>
                  <a:lnTo>
                    <a:pt x="4357890" y="148704"/>
                  </a:lnTo>
                  <a:lnTo>
                    <a:pt x="4354627" y="195148"/>
                  </a:lnTo>
                  <a:lnTo>
                    <a:pt x="4351871" y="241935"/>
                  </a:lnTo>
                  <a:lnTo>
                    <a:pt x="4349635" y="289039"/>
                  </a:lnTo>
                  <a:lnTo>
                    <a:pt x="4347946" y="336448"/>
                  </a:lnTo>
                  <a:lnTo>
                    <a:pt x="4346816" y="384162"/>
                  </a:lnTo>
                  <a:lnTo>
                    <a:pt x="4346257" y="432142"/>
                  </a:lnTo>
                  <a:lnTo>
                    <a:pt x="4346295" y="480402"/>
                  </a:lnTo>
                  <a:lnTo>
                    <a:pt x="4346956" y="528891"/>
                  </a:lnTo>
                  <a:lnTo>
                    <a:pt x="4348238" y="577634"/>
                  </a:lnTo>
                  <a:lnTo>
                    <a:pt x="4350169" y="626579"/>
                  </a:lnTo>
                  <a:lnTo>
                    <a:pt x="4352760" y="675741"/>
                  </a:lnTo>
                  <a:lnTo>
                    <a:pt x="4356036" y="725093"/>
                  </a:lnTo>
                  <a:lnTo>
                    <a:pt x="4360024" y="774623"/>
                  </a:lnTo>
                  <a:lnTo>
                    <a:pt x="4364723" y="824306"/>
                  </a:lnTo>
                  <a:lnTo>
                    <a:pt x="4370171" y="874141"/>
                  </a:lnTo>
                  <a:lnTo>
                    <a:pt x="4376369" y="924102"/>
                  </a:lnTo>
                  <a:lnTo>
                    <a:pt x="4383341" y="974178"/>
                  </a:lnTo>
                  <a:lnTo>
                    <a:pt x="4391101" y="1024369"/>
                  </a:lnTo>
                  <a:lnTo>
                    <a:pt x="4399673" y="1074635"/>
                  </a:lnTo>
                  <a:lnTo>
                    <a:pt x="4409071" y="1124978"/>
                  </a:lnTo>
                  <a:lnTo>
                    <a:pt x="4419320" y="1175372"/>
                  </a:lnTo>
                  <a:lnTo>
                    <a:pt x="4430433" y="1225816"/>
                  </a:lnTo>
                  <a:lnTo>
                    <a:pt x="4442422" y="1276273"/>
                  </a:lnTo>
                  <a:lnTo>
                    <a:pt x="4455312" y="1326756"/>
                  </a:lnTo>
                  <a:lnTo>
                    <a:pt x="4469117" y="1377238"/>
                  </a:lnTo>
                  <a:lnTo>
                    <a:pt x="4483862" y="1427708"/>
                  </a:lnTo>
                  <a:lnTo>
                    <a:pt x="4499559" y="1478127"/>
                  </a:lnTo>
                  <a:lnTo>
                    <a:pt x="4516221" y="1528521"/>
                  </a:lnTo>
                  <a:lnTo>
                    <a:pt x="4533874" y="1578838"/>
                  </a:lnTo>
                  <a:lnTo>
                    <a:pt x="4579696" y="1569974"/>
                  </a:lnTo>
                  <a:lnTo>
                    <a:pt x="4626521" y="1561566"/>
                  </a:lnTo>
                  <a:lnTo>
                    <a:pt x="4674374" y="1553654"/>
                  </a:lnTo>
                  <a:lnTo>
                    <a:pt x="4723244" y="1546237"/>
                  </a:lnTo>
                  <a:lnTo>
                    <a:pt x="4773155" y="1539354"/>
                  </a:lnTo>
                  <a:lnTo>
                    <a:pt x="4824095" y="1532991"/>
                  </a:lnTo>
                  <a:lnTo>
                    <a:pt x="4876089" y="1527187"/>
                  </a:lnTo>
                  <a:lnTo>
                    <a:pt x="4929136" y="1521955"/>
                  </a:lnTo>
                  <a:close/>
                </a:path>
              </a:pathLst>
            </a:custGeom>
            <a:solidFill>
              <a:srgbClr val="DF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6595" y="1872696"/>
              <a:ext cx="10627504" cy="27743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765665" y="2162899"/>
              <a:ext cx="10338435" cy="2014855"/>
            </a:xfrm>
            <a:custGeom>
              <a:avLst/>
              <a:gdLst/>
              <a:ahLst/>
              <a:cxnLst/>
              <a:rect l="l" t="t" r="r" b="b"/>
              <a:pathLst>
                <a:path w="10338435" h="2014854">
                  <a:moveTo>
                    <a:pt x="10338432" y="0"/>
                  </a:moveTo>
                  <a:lnTo>
                    <a:pt x="842851" y="0"/>
                  </a:lnTo>
                  <a:lnTo>
                    <a:pt x="795023" y="1334"/>
                  </a:lnTo>
                  <a:lnTo>
                    <a:pt x="747894" y="5289"/>
                  </a:lnTo>
                  <a:lnTo>
                    <a:pt x="701536" y="11794"/>
                  </a:lnTo>
                  <a:lnTo>
                    <a:pt x="656021" y="20778"/>
                  </a:lnTo>
                  <a:lnTo>
                    <a:pt x="611419" y="32169"/>
                  </a:lnTo>
                  <a:lnTo>
                    <a:pt x="567802" y="45897"/>
                  </a:lnTo>
                  <a:lnTo>
                    <a:pt x="525241" y="61891"/>
                  </a:lnTo>
                  <a:lnTo>
                    <a:pt x="483806" y="80078"/>
                  </a:lnTo>
                  <a:lnTo>
                    <a:pt x="443570" y="100388"/>
                  </a:lnTo>
                  <a:lnTo>
                    <a:pt x="404603" y="122750"/>
                  </a:lnTo>
                  <a:lnTo>
                    <a:pt x="366976" y="147093"/>
                  </a:lnTo>
                  <a:lnTo>
                    <a:pt x="330760" y="173345"/>
                  </a:lnTo>
                  <a:lnTo>
                    <a:pt x="296027" y="201436"/>
                  </a:lnTo>
                  <a:lnTo>
                    <a:pt x="262848" y="231294"/>
                  </a:lnTo>
                  <a:lnTo>
                    <a:pt x="231294" y="262848"/>
                  </a:lnTo>
                  <a:lnTo>
                    <a:pt x="201436" y="296027"/>
                  </a:lnTo>
                  <a:lnTo>
                    <a:pt x="173345" y="330760"/>
                  </a:lnTo>
                  <a:lnTo>
                    <a:pt x="147093" y="366976"/>
                  </a:lnTo>
                  <a:lnTo>
                    <a:pt x="122750" y="404603"/>
                  </a:lnTo>
                  <a:lnTo>
                    <a:pt x="100388" y="443570"/>
                  </a:lnTo>
                  <a:lnTo>
                    <a:pt x="80078" y="483806"/>
                  </a:lnTo>
                  <a:lnTo>
                    <a:pt x="61891" y="525241"/>
                  </a:lnTo>
                  <a:lnTo>
                    <a:pt x="45897" y="567802"/>
                  </a:lnTo>
                  <a:lnTo>
                    <a:pt x="32169" y="611419"/>
                  </a:lnTo>
                  <a:lnTo>
                    <a:pt x="20778" y="656021"/>
                  </a:lnTo>
                  <a:lnTo>
                    <a:pt x="11794" y="701536"/>
                  </a:lnTo>
                  <a:lnTo>
                    <a:pt x="5289" y="747894"/>
                  </a:lnTo>
                  <a:lnTo>
                    <a:pt x="1334" y="795023"/>
                  </a:lnTo>
                  <a:lnTo>
                    <a:pt x="0" y="842851"/>
                  </a:lnTo>
                  <a:lnTo>
                    <a:pt x="0" y="1171654"/>
                  </a:lnTo>
                  <a:lnTo>
                    <a:pt x="1334" y="1219483"/>
                  </a:lnTo>
                  <a:lnTo>
                    <a:pt x="5289" y="1266611"/>
                  </a:lnTo>
                  <a:lnTo>
                    <a:pt x="11794" y="1312969"/>
                  </a:lnTo>
                  <a:lnTo>
                    <a:pt x="20778" y="1358484"/>
                  </a:lnTo>
                  <a:lnTo>
                    <a:pt x="32169" y="1403086"/>
                  </a:lnTo>
                  <a:lnTo>
                    <a:pt x="45897" y="1446703"/>
                  </a:lnTo>
                  <a:lnTo>
                    <a:pt x="61891" y="1489264"/>
                  </a:lnTo>
                  <a:lnTo>
                    <a:pt x="80078" y="1530699"/>
                  </a:lnTo>
                  <a:lnTo>
                    <a:pt x="100388" y="1570935"/>
                  </a:lnTo>
                  <a:lnTo>
                    <a:pt x="122750" y="1609903"/>
                  </a:lnTo>
                  <a:lnTo>
                    <a:pt x="147093" y="1647530"/>
                  </a:lnTo>
                  <a:lnTo>
                    <a:pt x="173345" y="1683745"/>
                  </a:lnTo>
                  <a:lnTo>
                    <a:pt x="201436" y="1718478"/>
                  </a:lnTo>
                  <a:lnTo>
                    <a:pt x="231294" y="1751657"/>
                  </a:lnTo>
                  <a:lnTo>
                    <a:pt x="262848" y="1783211"/>
                  </a:lnTo>
                  <a:lnTo>
                    <a:pt x="296027" y="1813069"/>
                  </a:lnTo>
                  <a:lnTo>
                    <a:pt x="330760" y="1841160"/>
                  </a:lnTo>
                  <a:lnTo>
                    <a:pt x="366976" y="1867412"/>
                  </a:lnTo>
                  <a:lnTo>
                    <a:pt x="404603" y="1891755"/>
                  </a:lnTo>
                  <a:lnTo>
                    <a:pt x="443570" y="1914117"/>
                  </a:lnTo>
                  <a:lnTo>
                    <a:pt x="483806" y="1934427"/>
                  </a:lnTo>
                  <a:lnTo>
                    <a:pt x="525241" y="1952615"/>
                  </a:lnTo>
                  <a:lnTo>
                    <a:pt x="567802" y="1968608"/>
                  </a:lnTo>
                  <a:lnTo>
                    <a:pt x="611419" y="1982336"/>
                  </a:lnTo>
                  <a:lnTo>
                    <a:pt x="656021" y="1993727"/>
                  </a:lnTo>
                  <a:lnTo>
                    <a:pt x="701536" y="2002711"/>
                  </a:lnTo>
                  <a:lnTo>
                    <a:pt x="747894" y="2009216"/>
                  </a:lnTo>
                  <a:lnTo>
                    <a:pt x="795023" y="2013171"/>
                  </a:lnTo>
                  <a:lnTo>
                    <a:pt x="842851" y="2014506"/>
                  </a:lnTo>
                  <a:lnTo>
                    <a:pt x="10338432" y="2014506"/>
                  </a:lnTo>
                  <a:lnTo>
                    <a:pt x="10338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1900751" y="561133"/>
            <a:ext cx="6576059" cy="2246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50" spc="-20" dirty="0"/>
              <a:t>Nuevas</a:t>
            </a:r>
            <a:endParaRPr sz="14550"/>
          </a:p>
        </p:txBody>
      </p:sp>
      <p:grpSp>
        <p:nvGrpSpPr>
          <p:cNvPr id="37" name="object 37"/>
          <p:cNvGrpSpPr/>
          <p:nvPr/>
        </p:nvGrpSpPr>
        <p:grpSpPr>
          <a:xfrm>
            <a:off x="11035982" y="6765507"/>
            <a:ext cx="7866380" cy="5948045"/>
            <a:chOff x="11035982" y="6765507"/>
            <a:chExt cx="7866380" cy="5948045"/>
          </a:xfrm>
        </p:grpSpPr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30691" y="10363503"/>
              <a:ext cx="2352845" cy="234949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035982" y="6784354"/>
              <a:ext cx="7866380" cy="0"/>
            </a:xfrm>
            <a:custGeom>
              <a:avLst/>
              <a:gdLst/>
              <a:ahLst/>
              <a:cxnLst/>
              <a:rect l="l" t="t" r="r" b="b"/>
              <a:pathLst>
                <a:path w="7866380">
                  <a:moveTo>
                    <a:pt x="0" y="0"/>
                  </a:moveTo>
                  <a:lnTo>
                    <a:pt x="7865867" y="0"/>
                  </a:lnTo>
                </a:path>
              </a:pathLst>
            </a:custGeom>
            <a:ln w="37695">
              <a:solidFill>
                <a:srgbClr val="EB81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469998" y="7221656"/>
              <a:ext cx="617855" cy="0"/>
            </a:xfrm>
            <a:custGeom>
              <a:avLst/>
              <a:gdLst/>
              <a:ahLst/>
              <a:cxnLst/>
              <a:rect l="l" t="t" r="r" b="b"/>
              <a:pathLst>
                <a:path w="617855">
                  <a:moveTo>
                    <a:pt x="0" y="0"/>
                  </a:moveTo>
                  <a:lnTo>
                    <a:pt x="617346" y="0"/>
                  </a:lnTo>
                </a:path>
              </a:pathLst>
            </a:custGeom>
            <a:ln w="37695">
              <a:solidFill>
                <a:srgbClr val="EB81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850449" y="7221656"/>
              <a:ext cx="617855" cy="0"/>
            </a:xfrm>
            <a:custGeom>
              <a:avLst/>
              <a:gdLst/>
              <a:ahLst/>
              <a:cxnLst/>
              <a:rect l="l" t="t" r="r" b="b"/>
              <a:pathLst>
                <a:path w="617855">
                  <a:moveTo>
                    <a:pt x="0" y="0"/>
                  </a:moveTo>
                  <a:lnTo>
                    <a:pt x="617346" y="0"/>
                  </a:lnTo>
                </a:path>
              </a:pathLst>
            </a:custGeom>
            <a:ln w="37695">
              <a:solidFill>
                <a:srgbClr val="EB81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545262" y="8825536"/>
              <a:ext cx="617855" cy="0"/>
            </a:xfrm>
            <a:custGeom>
              <a:avLst/>
              <a:gdLst/>
              <a:ahLst/>
              <a:cxnLst/>
              <a:rect l="l" t="t" r="r" b="b"/>
              <a:pathLst>
                <a:path w="617855">
                  <a:moveTo>
                    <a:pt x="0" y="0"/>
                  </a:moveTo>
                  <a:lnTo>
                    <a:pt x="617346" y="0"/>
                  </a:lnTo>
                </a:path>
              </a:pathLst>
            </a:custGeom>
            <a:ln w="37695">
              <a:solidFill>
                <a:srgbClr val="EB81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775310" y="8825536"/>
              <a:ext cx="617855" cy="0"/>
            </a:xfrm>
            <a:custGeom>
              <a:avLst/>
              <a:gdLst/>
              <a:ahLst/>
              <a:cxnLst/>
              <a:rect l="l" t="t" r="r" b="b"/>
              <a:pathLst>
                <a:path w="617855">
                  <a:moveTo>
                    <a:pt x="0" y="0"/>
                  </a:moveTo>
                  <a:lnTo>
                    <a:pt x="617346" y="0"/>
                  </a:lnTo>
                </a:path>
              </a:pathLst>
            </a:custGeom>
            <a:ln w="37695">
              <a:solidFill>
                <a:srgbClr val="EB81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0706567" y="1424843"/>
            <a:ext cx="9221470" cy="50615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150" i="1" spc="-299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18150">
              <a:latin typeface="Trebuchet MS"/>
              <a:cs typeface="Trebuchet MS"/>
            </a:endParaRPr>
          </a:p>
          <a:p>
            <a:pPr marL="1629410" marR="1602740" indent="-735330">
              <a:lnSpc>
                <a:spcPts val="3829"/>
              </a:lnSpc>
              <a:spcBef>
                <a:spcPts val="10275"/>
              </a:spcBef>
            </a:pP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Descubre</a:t>
            </a:r>
            <a:r>
              <a:rPr sz="3200" spc="-10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0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recientes</a:t>
            </a:r>
            <a:r>
              <a:rPr sz="3200" spc="-10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adquisiciones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libros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para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nuestra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sedes.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544882" y="6919062"/>
            <a:ext cx="6848475" cy="3450753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2750" b="1" spc="-10" dirty="0">
                <a:solidFill>
                  <a:srgbClr val="004E81"/>
                </a:solidFill>
                <a:latin typeface="Arial"/>
                <a:cs typeface="Arial"/>
              </a:rPr>
              <a:t>Medellín</a:t>
            </a:r>
            <a:endParaRPr sz="2750" dirty="0">
              <a:latin typeface="Arial"/>
              <a:cs typeface="Arial"/>
            </a:endParaRPr>
          </a:p>
          <a:p>
            <a:pPr marL="12700" marR="5080" algn="ctr">
              <a:lnSpc>
                <a:spcPct val="101400"/>
              </a:lnSpc>
              <a:spcBef>
                <a:spcPts val="370"/>
              </a:spcBef>
            </a:pPr>
            <a:r>
              <a:rPr sz="2050" dirty="0">
                <a:solidFill>
                  <a:srgbClr val="004E81"/>
                </a:solidFill>
                <a:latin typeface="Arial MT"/>
                <a:cs typeface="Arial MT"/>
              </a:rPr>
              <a:t>Abarcando</a:t>
            </a:r>
            <a:r>
              <a:rPr sz="2050" spc="17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004E81"/>
                </a:solidFill>
                <a:latin typeface="Arial MT"/>
                <a:cs typeface="Arial MT"/>
              </a:rPr>
              <a:t>los</a:t>
            </a:r>
            <a:r>
              <a:rPr sz="2050" spc="18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004E81"/>
                </a:solidFill>
                <a:latin typeface="Arial MT"/>
                <a:cs typeface="Arial MT"/>
              </a:rPr>
              <a:t>programas</a:t>
            </a:r>
            <a:r>
              <a:rPr sz="2050" spc="18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2050" spc="18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2050" spc="-30" dirty="0" err="1">
                <a:solidFill>
                  <a:srgbClr val="004E81"/>
                </a:solidFill>
                <a:latin typeface="Arial MT"/>
                <a:cs typeface="Arial MT"/>
              </a:rPr>
              <a:t>Terapia</a:t>
            </a:r>
            <a:r>
              <a:rPr sz="2050" spc="1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004E81"/>
                </a:solidFill>
                <a:latin typeface="Arial MT"/>
                <a:cs typeface="Arial MT"/>
              </a:rPr>
              <a:t>Respiratoria</a:t>
            </a:r>
            <a:r>
              <a:rPr lang="es-MX" sz="205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004E81"/>
                </a:solidFill>
                <a:latin typeface="Arial MT"/>
                <a:cs typeface="Arial MT"/>
              </a:rPr>
              <a:t>y</a:t>
            </a:r>
            <a:r>
              <a:rPr sz="2050" spc="3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004E81"/>
                </a:solidFill>
                <a:latin typeface="Arial MT"/>
                <a:cs typeface="Arial MT"/>
              </a:rPr>
              <a:t>Medicina</a:t>
            </a:r>
            <a:r>
              <a:rPr sz="2050" spc="3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004E81"/>
                </a:solidFill>
                <a:latin typeface="Arial MT"/>
                <a:cs typeface="Arial MT"/>
              </a:rPr>
              <a:t>Veterinaria</a:t>
            </a:r>
            <a:r>
              <a:rPr sz="2050" spc="3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004E81"/>
                </a:solidFill>
                <a:latin typeface="Arial MT"/>
                <a:cs typeface="Arial MT"/>
              </a:rPr>
              <a:t>y</a:t>
            </a:r>
            <a:r>
              <a:rPr sz="2050" spc="3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2050" spc="-10" dirty="0" err="1">
                <a:solidFill>
                  <a:srgbClr val="004E81"/>
                </a:solidFill>
                <a:latin typeface="Arial MT"/>
                <a:cs typeface="Arial MT"/>
              </a:rPr>
              <a:t>Zootecnia</a:t>
            </a:r>
            <a:r>
              <a:rPr sz="2050" spc="-10" dirty="0">
                <a:solidFill>
                  <a:srgbClr val="004E81"/>
                </a:solidFill>
                <a:latin typeface="Arial MT"/>
                <a:cs typeface="Arial MT"/>
              </a:rPr>
              <a:t>.</a:t>
            </a:r>
            <a:r>
              <a:rPr lang="es-MX" sz="2050" spc="-10" dirty="0">
                <a:solidFill>
                  <a:srgbClr val="004E81"/>
                </a:solidFill>
                <a:latin typeface="Arial MT"/>
                <a:cs typeface="Arial MT"/>
              </a:rPr>
              <a:t> Administración de Empresas</a:t>
            </a:r>
            <a:endParaRPr sz="2050" dirty="0">
              <a:latin typeface="Arial MT"/>
              <a:cs typeface="Arial MT"/>
            </a:endParaRPr>
          </a:p>
          <a:p>
            <a:pPr marR="3175" algn="ctr">
              <a:lnSpc>
                <a:spcPct val="100000"/>
              </a:lnSpc>
              <a:spcBef>
                <a:spcPts val="1195"/>
              </a:spcBef>
            </a:pPr>
            <a:r>
              <a:rPr sz="2750" b="1" spc="-10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27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endParaRPr lang="es-MX" sz="2050" dirty="0">
              <a:solidFill>
                <a:srgbClr val="004E81"/>
              </a:solidFill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lang="es-MX" sz="2050" dirty="0">
                <a:solidFill>
                  <a:srgbClr val="004E81"/>
                </a:solidFill>
                <a:latin typeface="Arial MT"/>
                <a:cs typeface="Arial MT"/>
              </a:rPr>
              <a:t>Abarcando</a:t>
            </a:r>
            <a:r>
              <a:rPr lang="es-MX" sz="2050" spc="17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lang="es-MX" sz="2050" dirty="0">
                <a:solidFill>
                  <a:srgbClr val="004E81"/>
                </a:solidFill>
                <a:latin typeface="Arial MT"/>
                <a:cs typeface="Arial MT"/>
              </a:rPr>
              <a:t>los</a:t>
            </a:r>
            <a:r>
              <a:rPr lang="es-MX" sz="2050" spc="18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lang="es-MX" sz="2050" dirty="0">
                <a:solidFill>
                  <a:srgbClr val="004E81"/>
                </a:solidFill>
                <a:latin typeface="Arial MT"/>
                <a:cs typeface="Arial MT"/>
              </a:rPr>
              <a:t>programas</a:t>
            </a:r>
            <a:r>
              <a:rPr lang="es-MX" sz="2050" spc="18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lang="es-MX" sz="205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lang="es-MX" sz="2050" spc="180" dirty="0">
                <a:solidFill>
                  <a:srgbClr val="004E81"/>
                </a:solidFill>
                <a:latin typeface="Arial MT"/>
                <a:cs typeface="Arial MT"/>
              </a:rPr>
              <a:t> Odontología, Medicina,</a:t>
            </a:r>
            <a:r>
              <a:rPr lang="es-MX" sz="2050" spc="10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lang="es-MX" sz="2050" dirty="0">
                <a:solidFill>
                  <a:srgbClr val="004E81"/>
                </a:solidFill>
                <a:latin typeface="Arial MT"/>
                <a:cs typeface="Arial MT"/>
              </a:rPr>
              <a:t>Administración</a:t>
            </a:r>
            <a:r>
              <a:rPr lang="es-MX" sz="2050" spc="10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lang="es-MX" sz="2050" spc="-25" dirty="0">
                <a:solidFill>
                  <a:srgbClr val="004E81"/>
                </a:solidFill>
                <a:latin typeface="Arial MT"/>
                <a:cs typeface="Arial MT"/>
              </a:rPr>
              <a:t>de </a:t>
            </a:r>
            <a:r>
              <a:rPr lang="es-MX" sz="2050" dirty="0">
                <a:solidFill>
                  <a:srgbClr val="004E81"/>
                </a:solidFill>
                <a:latin typeface="Arial MT"/>
                <a:cs typeface="Arial MT"/>
              </a:rPr>
              <a:t>Empresas, Ingeniería del Software </a:t>
            </a:r>
            <a:r>
              <a:rPr lang="es-MX" sz="2050" spc="3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lang="es-MX" sz="2050" dirty="0">
                <a:solidFill>
                  <a:srgbClr val="004E81"/>
                </a:solidFill>
                <a:latin typeface="Arial MT"/>
                <a:cs typeface="Arial MT"/>
              </a:rPr>
              <a:t>y</a:t>
            </a:r>
            <a:r>
              <a:rPr lang="es-MX" sz="2050" spc="3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lang="es-MX" sz="2050" dirty="0">
                <a:solidFill>
                  <a:srgbClr val="004E81"/>
                </a:solidFill>
                <a:latin typeface="Arial MT"/>
                <a:cs typeface="Arial MT"/>
              </a:rPr>
              <a:t>Medicina</a:t>
            </a:r>
            <a:r>
              <a:rPr lang="es-MX" sz="2050" spc="3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lang="es-MX" sz="2050" spc="-10" dirty="0">
                <a:solidFill>
                  <a:srgbClr val="004E81"/>
                </a:solidFill>
                <a:latin typeface="Arial MT"/>
                <a:cs typeface="Arial MT"/>
              </a:rPr>
              <a:t>Veterinaria</a:t>
            </a:r>
            <a:r>
              <a:rPr lang="es-MX" sz="2050" spc="3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lang="es-MX" sz="2050" dirty="0">
                <a:solidFill>
                  <a:srgbClr val="004E81"/>
                </a:solidFill>
                <a:latin typeface="Arial MT"/>
                <a:cs typeface="Arial MT"/>
              </a:rPr>
              <a:t>y</a:t>
            </a:r>
            <a:r>
              <a:rPr lang="es-MX" sz="2050" spc="3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lang="es-MX" sz="2050" spc="-10" dirty="0">
                <a:solidFill>
                  <a:srgbClr val="004E81"/>
                </a:solidFill>
                <a:latin typeface="Arial MT"/>
                <a:cs typeface="Arial MT"/>
              </a:rPr>
              <a:t>Zootecnia</a:t>
            </a:r>
            <a:r>
              <a:rPr sz="2050" spc="-10" dirty="0">
                <a:solidFill>
                  <a:srgbClr val="004E81"/>
                </a:solidFill>
                <a:latin typeface="Arial MT"/>
                <a:cs typeface="Arial MT"/>
              </a:rPr>
              <a:t>.</a:t>
            </a:r>
            <a:endParaRPr sz="205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49" y="729436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la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Medellín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590438" y="3980762"/>
            <a:ext cx="3404235" cy="4817110"/>
            <a:chOff x="2590438" y="3980762"/>
            <a:chExt cx="3404235" cy="4817110"/>
          </a:xfrm>
        </p:grpSpPr>
        <p:sp>
          <p:nvSpPr>
            <p:cNvPr id="7" name="object 7"/>
            <p:cNvSpPr/>
            <p:nvPr/>
          </p:nvSpPr>
          <p:spPr>
            <a:xfrm>
              <a:off x="2958129" y="4360026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5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438" y="3980762"/>
              <a:ext cx="3208978" cy="46265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47009" y="9347761"/>
            <a:ext cx="3253740" cy="12528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91490" marR="5080" indent="-479425">
              <a:lnSpc>
                <a:spcPct val="98600"/>
              </a:lnSpc>
              <a:spcBef>
                <a:spcPts val="130"/>
              </a:spcBef>
            </a:pP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PLANEACIÓN</a:t>
            </a:r>
            <a:r>
              <a:rPr sz="1800" b="1" spc="-6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5F5F5F"/>
                </a:solidFill>
                <a:latin typeface="Arial"/>
                <a:cs typeface="Arial"/>
              </a:rPr>
              <a:t>ESTRATÉGICA: </a:t>
            </a:r>
            <a:r>
              <a:rPr sz="1800" b="1" spc="-484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CASOS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ESTUDIO </a:t>
            </a:r>
            <a:r>
              <a:rPr sz="1800" b="1" spc="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ROJAS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LÓPEZ,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MIGUEL;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ts val="1800"/>
              </a:lnSpc>
            </a:pP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MEDINA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MARÍN,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LAURA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JOHANA.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2ª.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Ed.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80" dirty="0">
                <a:solidFill>
                  <a:srgbClr val="5F5F5F"/>
                </a:solidFill>
                <a:latin typeface="Arial MT"/>
                <a:cs typeface="Arial MT"/>
              </a:rPr>
              <a:t>-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39459" y="890507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349320" y="3980762"/>
            <a:ext cx="3404235" cy="4817110"/>
            <a:chOff x="8349320" y="3980762"/>
            <a:chExt cx="3404235" cy="4817110"/>
          </a:xfrm>
        </p:grpSpPr>
        <p:sp>
          <p:nvSpPr>
            <p:cNvPr id="12" name="object 12"/>
            <p:cNvSpPr/>
            <p:nvPr/>
          </p:nvSpPr>
          <p:spPr>
            <a:xfrm>
              <a:off x="8717011" y="4360026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9320" y="3980762"/>
              <a:ext cx="3216769" cy="462653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115802" y="9347761"/>
            <a:ext cx="383349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PISCICULTURA 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INTENSIVA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770"/>
              </a:lnSpc>
            </a:pP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SHEPHERD,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JONATHAN;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BROMAGE,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NIALL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98341" y="890507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3942821" y="3980762"/>
            <a:ext cx="3404235" cy="4817110"/>
            <a:chOff x="13942821" y="3980762"/>
            <a:chExt cx="3404235" cy="4817110"/>
          </a:xfrm>
        </p:grpSpPr>
        <p:sp>
          <p:nvSpPr>
            <p:cNvPr id="17" name="object 17"/>
            <p:cNvSpPr/>
            <p:nvPr/>
          </p:nvSpPr>
          <p:spPr>
            <a:xfrm>
              <a:off x="14310525" y="4360026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42821" y="3980762"/>
              <a:ext cx="3226079" cy="462653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3725562" y="9347761"/>
            <a:ext cx="380111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213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ENFERMEDADES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LOS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PECES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770"/>
              </a:lnSpc>
            </a:pP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REINCHENBACH-KLINKE,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HEINZ-HERMAN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491841" y="890507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50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49" y="729436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la </a:t>
            </a:r>
            <a:r>
              <a:rPr sz="3200" b="1" spc="5" dirty="0" err="1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lang="es-MX" sz="3200" b="1" spc="5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D3D83C4A-58FB-E859-E2CE-0CCBA37AB7F7}"/>
              </a:ext>
            </a:extLst>
          </p:cNvPr>
          <p:cNvSpPr txBox="1"/>
          <p:nvPr/>
        </p:nvSpPr>
        <p:spPr>
          <a:xfrm>
            <a:off x="6782968" y="7627302"/>
            <a:ext cx="10235565" cy="6105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lang="es-MX" sz="8000" b="1" spc="5" dirty="0">
                <a:solidFill>
                  <a:srgbClr val="004E81"/>
                </a:solidFill>
                <a:latin typeface="Arial"/>
                <a:cs typeface="Arial"/>
              </a:rPr>
              <a:t>S</a:t>
            </a:r>
            <a:r>
              <a:rPr sz="8000" b="1" spc="5" dirty="0" err="1">
                <a:solidFill>
                  <a:srgbClr val="004E81"/>
                </a:solidFill>
                <a:latin typeface="Arial"/>
                <a:cs typeface="Arial"/>
              </a:rPr>
              <a:t>ede</a:t>
            </a:r>
            <a:r>
              <a:rPr sz="80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lang="es-MX" sz="8000" b="1" spc="5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8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50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49" y="729436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la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Medellín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60518" y="9981804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410498" y="3512981"/>
            <a:ext cx="3404870" cy="4663440"/>
            <a:chOff x="8265072" y="4040748"/>
            <a:chExt cx="3404870" cy="4663440"/>
          </a:xfrm>
        </p:grpSpPr>
        <p:sp>
          <p:nvSpPr>
            <p:cNvPr id="12" name="object 12"/>
            <p:cNvSpPr/>
            <p:nvPr/>
          </p:nvSpPr>
          <p:spPr>
            <a:xfrm>
              <a:off x="8633492" y="4266379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5072" y="4040748"/>
              <a:ext cx="3209694" cy="452314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012062" y="8726334"/>
            <a:ext cx="4164965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 marR="48133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CONTABILIDAD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5F5F5F"/>
                </a:solidFill>
                <a:latin typeface="Arial"/>
                <a:cs typeface="Arial"/>
              </a:rPr>
              <a:t>GENERAL: </a:t>
            </a:r>
            <a:r>
              <a:rPr sz="1800" b="1" spc="-3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ENFOQUE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5F5F5F"/>
                </a:solidFill>
                <a:latin typeface="Arial"/>
                <a:cs typeface="Arial"/>
              </a:rPr>
              <a:t>NIIF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5F5F5F"/>
                </a:solidFill>
                <a:latin typeface="Arial"/>
                <a:cs typeface="Arial"/>
              </a:rPr>
              <a:t>PARA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5F5F5F"/>
                </a:solidFill>
                <a:latin typeface="Arial"/>
                <a:cs typeface="Arial"/>
              </a:rPr>
              <a:t>PYMES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ts val="1800"/>
              </a:lnSpc>
              <a:spcBef>
                <a:spcPts val="5"/>
              </a:spcBef>
            </a:pPr>
            <a:r>
              <a:rPr sz="1500" spc="-55" dirty="0">
                <a:solidFill>
                  <a:srgbClr val="5F5F5F"/>
                </a:solidFill>
                <a:latin typeface="Arial MT"/>
                <a:cs typeface="Arial MT"/>
              </a:rPr>
              <a:t>FIERRO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MARTINEZ,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ANGEL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MARIA;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5" dirty="0">
                <a:solidFill>
                  <a:srgbClr val="5F5F5F"/>
                </a:solidFill>
                <a:latin typeface="Arial MT"/>
                <a:cs typeface="Arial MT"/>
              </a:rPr>
              <a:t>FIERRO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C., </a:t>
            </a:r>
            <a:r>
              <a:rPr sz="1500" spc="-4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FRANCY;</a:t>
            </a:r>
            <a:r>
              <a:rPr sz="1500" spc="32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5" dirty="0">
                <a:solidFill>
                  <a:srgbClr val="5F5F5F"/>
                </a:solidFill>
                <a:latin typeface="Arial MT"/>
                <a:cs typeface="Arial MT"/>
              </a:rPr>
              <a:t>FIERRO</a:t>
            </a:r>
            <a:r>
              <a:rPr sz="1500" spc="30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C.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FERNANDO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ADOLFO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2021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433050" y="3766757"/>
            <a:ext cx="3535045" cy="4663440"/>
            <a:chOff x="14177159" y="4040748"/>
            <a:chExt cx="3535045" cy="4663440"/>
          </a:xfrm>
        </p:grpSpPr>
        <p:sp>
          <p:nvSpPr>
            <p:cNvPr id="17" name="object 17"/>
            <p:cNvSpPr/>
            <p:nvPr/>
          </p:nvSpPr>
          <p:spPr>
            <a:xfrm>
              <a:off x="14676042" y="4266379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7159" y="4040748"/>
              <a:ext cx="3340170" cy="452314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544624" y="8980110"/>
            <a:ext cx="5406390" cy="97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10" dirty="0">
                <a:solidFill>
                  <a:srgbClr val="5F5F5F"/>
                </a:solidFill>
                <a:latin typeface="Arial"/>
                <a:cs typeface="Arial"/>
              </a:rPr>
              <a:t>FUNDAMENTOS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5F5F5F"/>
                </a:solidFill>
                <a:latin typeface="Arial"/>
                <a:cs typeface="Arial"/>
              </a:rPr>
              <a:t>ADMINISTRACION</a:t>
            </a:r>
            <a:endParaRPr sz="1800">
              <a:latin typeface="Arial"/>
              <a:cs typeface="Arial"/>
            </a:endParaRPr>
          </a:p>
          <a:p>
            <a:pPr marL="12700" marR="5080" indent="401320">
              <a:lnSpc>
                <a:spcPts val="1800"/>
              </a:lnSpc>
              <a:spcBef>
                <a:spcPts val="30"/>
              </a:spcBef>
            </a:pP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RAMIREZ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CARDONA,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CARLOS;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RAMIREZ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SALAZAR,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 MARIA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DEL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PILAR;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RAMIREZ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SALAZAR,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CARLOS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FERNANDO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ts val="1739"/>
              </a:lnSpc>
            </a:pP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5ª.ED-2022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857486" y="881141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16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4633" y="342909"/>
            <a:ext cx="2827655" cy="9759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85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49" y="729423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4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en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la</a:t>
            </a:r>
            <a:r>
              <a:rPr sz="3200" b="1" spc="-6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lang="es-MX" sz="3200" b="1" spc="-10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077671" y="10394349"/>
            <a:ext cx="3486785" cy="145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CO" b="1" dirty="0">
                <a:solidFill>
                  <a:srgbClr val="5F5F5F"/>
                </a:solidFill>
                <a:latin typeface="Arial"/>
                <a:cs typeface="Arial"/>
              </a:rPr>
              <a:t>BIOLOGIA CELULAR Y MOLECULAR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CO" sz="1400" b="1" dirty="0">
                <a:solidFill>
                  <a:srgbClr val="5F5F5F"/>
                </a:solidFill>
                <a:latin typeface="Arial"/>
                <a:cs typeface="Arial"/>
              </a:rPr>
              <a:t>LODISH, HARVEY; BERK, ARNOLD; KAISER, CHRIS A.; KRIEGER, MONTY; BRETSCHER, ANTONY; PLOEGH, HIDD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CO" sz="1400" b="1" dirty="0">
                <a:solidFill>
                  <a:srgbClr val="5F5F5F"/>
                </a:solidFill>
                <a:latin typeface="Arial"/>
                <a:cs typeface="Arial"/>
              </a:rPr>
              <a:t>9ª. Ed. 2023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2263" y="10394349"/>
            <a:ext cx="4597400" cy="16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MX" b="1" dirty="0">
                <a:solidFill>
                  <a:srgbClr val="5F5F5F"/>
                </a:solidFill>
                <a:latin typeface="Arial"/>
                <a:cs typeface="Arial"/>
              </a:rPr>
              <a:t>ABORDAJE CLINICO INTEGRAL DE MINIMA INTERVENCION DE LA LESION DE CARIES DENTAL: DIAGNOSTITCO, BIOMATERIALES Y TRATAMIENTO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CO" sz="1400" spc="-35" dirty="0">
                <a:solidFill>
                  <a:srgbClr val="5F5F5F"/>
                </a:solidFill>
                <a:latin typeface="Arial MT"/>
                <a:cs typeface="Arial MT"/>
              </a:rPr>
              <a:t>GUIDIÑO-FERNADEZ, SYLVIA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CO" sz="1400" spc="-3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lang="es-CO" sz="14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97854" y="10636741"/>
            <a:ext cx="6163310" cy="138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MX" b="1" dirty="0">
                <a:solidFill>
                  <a:srgbClr val="5F5F5F"/>
                </a:solidFill>
                <a:latin typeface="Arial"/>
                <a:cs typeface="Arial"/>
              </a:rPr>
              <a:t>ATENCION FAMILIAR Y SALUD COMUNITARIA : CONCEPTOS Y MATERIALES PARA DOCENTES Y ESTUDIANTES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400" spc="-25" dirty="0">
                <a:solidFill>
                  <a:srgbClr val="5F5F5F"/>
                </a:solidFill>
                <a:latin typeface="Arial MT"/>
                <a:cs typeface="Arial MT"/>
              </a:rPr>
              <a:t>MARTIN ZURRO, ARMANDO; JODAR SOLA, GLORIA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400" spc="-2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22" name="Imagen 21" descr="Imagen que contiene libro, texto&#10;&#10;Descripción generada automáticamente">
            <a:extLst>
              <a:ext uri="{FF2B5EF4-FFF2-40B4-BE49-F238E27FC236}">
                <a16:creationId xmlns:a16="http://schemas.microsoft.com/office/drawing/2014/main" id="{20990B69-5F2C-0FAC-86AB-433E96FBC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93" y="3113775"/>
            <a:ext cx="4597400" cy="595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n 23" descr="Diagrama&#10;&#10;Descripción generada automáticamente">
            <a:extLst>
              <a:ext uri="{FF2B5EF4-FFF2-40B4-BE49-F238E27FC236}">
                <a16:creationId xmlns:a16="http://schemas.microsoft.com/office/drawing/2014/main" id="{FB4D4F70-B096-90EE-A8AE-2E2410468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08" y="3154806"/>
            <a:ext cx="4615228" cy="5912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n 25" descr="Imagen que contiene Mapa&#10;&#10;Descripción generada automáticamente">
            <a:extLst>
              <a:ext uri="{FF2B5EF4-FFF2-40B4-BE49-F238E27FC236}">
                <a16:creationId xmlns:a16="http://schemas.microsoft.com/office/drawing/2014/main" id="{82553FFA-28B3-1524-0A7A-FA22C22D5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904" y="3209130"/>
            <a:ext cx="4551753" cy="585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4AE9F6AF-E9A7-E84E-24D6-F587461540BD}"/>
              </a:ext>
            </a:extLst>
          </p:cNvPr>
          <p:cNvSpPr/>
          <p:nvPr/>
        </p:nvSpPr>
        <p:spPr>
          <a:xfrm>
            <a:off x="3879850" y="9723477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2091E291-6059-62B2-AFDC-EC7025261FA7}"/>
              </a:ext>
            </a:extLst>
          </p:cNvPr>
          <p:cNvSpPr/>
          <p:nvPr/>
        </p:nvSpPr>
        <p:spPr>
          <a:xfrm>
            <a:off x="16833850" y="9715660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174F2DA1-892A-51B7-3B66-A0EFA8663536}"/>
              </a:ext>
            </a:extLst>
          </p:cNvPr>
          <p:cNvSpPr/>
          <p:nvPr/>
        </p:nvSpPr>
        <p:spPr>
          <a:xfrm>
            <a:off x="10356850" y="9715660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4633" y="342909"/>
            <a:ext cx="2827655" cy="9759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85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37" y="729436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4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en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la</a:t>
            </a:r>
            <a:r>
              <a:rPr sz="3200" b="1" spc="-6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lang="es-MX" sz="3200" b="1" spc="-10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5766" y="11030266"/>
            <a:ext cx="5172075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2000" b="1" dirty="0">
                <a:solidFill>
                  <a:srgbClr val="5F5F5F"/>
                </a:solidFill>
                <a:latin typeface="Arial"/>
                <a:cs typeface="Arial"/>
              </a:rPr>
              <a:t>ENFERMEDADES INFECCIOSAS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40" dirty="0">
                <a:solidFill>
                  <a:srgbClr val="5F5F5F"/>
                </a:solidFill>
                <a:latin typeface="Arial MT"/>
                <a:cs typeface="Arial MT"/>
              </a:rPr>
              <a:t>GARCIA VAZQUEZ, ELISA; QUIÑONERO RUBIO, JUAN MANUEL; CASCALES CAMPOS, PEDRO ANTONIO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40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54590" y="11030266"/>
            <a:ext cx="4164965" cy="1361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 marR="481330" indent="-635" algn="ctr">
              <a:lnSpc>
                <a:spcPct val="100000"/>
              </a:lnSpc>
              <a:spcBef>
                <a:spcPts val="100"/>
              </a:spcBef>
            </a:pPr>
            <a:r>
              <a:rPr lang="es-CO" sz="2000" b="1" spc="-10" dirty="0">
                <a:solidFill>
                  <a:srgbClr val="5F5F5F"/>
                </a:solidFill>
                <a:latin typeface="Arial"/>
                <a:cs typeface="Arial"/>
              </a:rPr>
              <a:t>MICROBIOLOGIA MEDICA</a:t>
            </a:r>
          </a:p>
          <a:p>
            <a:pPr marL="488950" marR="481330" indent="-635" algn="ctr">
              <a:lnSpc>
                <a:spcPct val="100000"/>
              </a:lnSpc>
              <a:spcBef>
                <a:spcPts val="100"/>
              </a:spcBef>
            </a:pPr>
            <a:r>
              <a:rPr lang="de-DE" sz="1600" spc="-55" dirty="0">
                <a:solidFill>
                  <a:srgbClr val="5F5F5F"/>
                </a:solidFill>
                <a:latin typeface="Arial MT"/>
                <a:cs typeface="Arial MT"/>
              </a:rPr>
              <a:t>MURRAY, PATRICK R.; ROSENTHAL, KEN S.; PFALLER, MICHAEL A.</a:t>
            </a:r>
          </a:p>
          <a:p>
            <a:pPr marL="488950" marR="481330" indent="-635" algn="ctr">
              <a:lnSpc>
                <a:spcPct val="100000"/>
              </a:lnSpc>
              <a:spcBef>
                <a:spcPts val="100"/>
              </a:spcBef>
            </a:pPr>
            <a:r>
              <a:rPr lang="de-DE" sz="1600" spc="-55" dirty="0">
                <a:solidFill>
                  <a:srgbClr val="5F5F5F"/>
                </a:solidFill>
                <a:latin typeface="Arial MT"/>
                <a:cs typeface="Arial MT"/>
              </a:rPr>
              <a:t>9a. Ed. 2023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30510" y="11164918"/>
            <a:ext cx="5406390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2000" b="1" dirty="0">
                <a:solidFill>
                  <a:srgbClr val="5F5F5F"/>
                </a:solidFill>
                <a:latin typeface="Arial"/>
                <a:cs typeface="Arial"/>
              </a:rPr>
              <a:t>NETTER ANATOMIA CLINICA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20" dirty="0">
                <a:solidFill>
                  <a:srgbClr val="5F5F5F"/>
                </a:solidFill>
                <a:latin typeface="Arial MT"/>
                <a:cs typeface="Arial MT"/>
              </a:rPr>
              <a:t>HANSEN, JOHN T.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20" dirty="0">
                <a:solidFill>
                  <a:srgbClr val="5F5F5F"/>
                </a:solidFill>
                <a:latin typeface="Arial MT"/>
                <a:cs typeface="Arial MT"/>
              </a:rPr>
              <a:t>5ª. Ed. 2022</a:t>
            </a:r>
            <a:endParaRPr lang="es-CO" sz="1600" dirty="0">
              <a:latin typeface="Arial MT"/>
              <a:cs typeface="Arial MT"/>
            </a:endParaRPr>
          </a:p>
        </p:txBody>
      </p:sp>
      <p:pic>
        <p:nvPicPr>
          <p:cNvPr id="30" name="Imagen 2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E22B7A8-D0F9-A994-305B-FB513D7C9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608" y="3149506"/>
            <a:ext cx="4411824" cy="623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AB5B6905-D499-47A7-110E-5B3CC4F0F4E4}"/>
              </a:ext>
            </a:extLst>
          </p:cNvPr>
          <p:cNvSpPr/>
          <p:nvPr/>
        </p:nvSpPr>
        <p:spPr>
          <a:xfrm>
            <a:off x="3840905" y="9934467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630E00B9-BC09-52C1-AC0B-EF03F12A080A}"/>
              </a:ext>
            </a:extLst>
          </p:cNvPr>
          <p:cNvSpPr/>
          <p:nvPr/>
        </p:nvSpPr>
        <p:spPr>
          <a:xfrm>
            <a:off x="16263195" y="10151637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4B53C48F-E75B-8BAE-B0F6-87D2F18FC584}"/>
              </a:ext>
            </a:extLst>
          </p:cNvPr>
          <p:cNvSpPr/>
          <p:nvPr/>
        </p:nvSpPr>
        <p:spPr>
          <a:xfrm>
            <a:off x="10201817" y="1006579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8B42BCF-3562-88DC-740F-DCD40B7F8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60" y="3075672"/>
            <a:ext cx="4414837" cy="622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1085CE41-B940-AD79-826A-68166B5E6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50" y="3075672"/>
            <a:ext cx="4940701" cy="628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50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579" y="729436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 la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5979" y="2120583"/>
            <a:ext cx="8962390" cy="508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0"/>
              </a:spcBef>
            </a:pPr>
            <a:r>
              <a:rPr sz="1550" b="1" spc="15" dirty="0">
                <a:solidFill>
                  <a:srgbClr val="004E81"/>
                </a:solidFill>
                <a:latin typeface="Arial"/>
                <a:cs typeface="Arial"/>
              </a:rPr>
              <a:t>Nota: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Los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libros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45" dirty="0">
                <a:solidFill>
                  <a:srgbClr val="004E81"/>
                </a:solidFill>
                <a:latin typeface="Arial MT"/>
                <a:cs typeface="Arial MT"/>
              </a:rPr>
              <a:t>con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5" dirty="0">
                <a:solidFill>
                  <a:srgbClr val="004E81"/>
                </a:solidFill>
                <a:latin typeface="Arial MT"/>
                <a:cs typeface="Arial MT"/>
              </a:rPr>
              <a:t>contenido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digital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45" dirty="0">
                <a:solidFill>
                  <a:srgbClr val="004E81"/>
                </a:solidFill>
                <a:latin typeface="Arial MT"/>
                <a:cs typeface="Arial MT"/>
              </a:rPr>
              <a:t>o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interactivo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solo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consultarse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dentro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5" dirty="0">
                <a:solidFill>
                  <a:srgbClr val="004E81"/>
                </a:solidFill>
                <a:latin typeface="Arial MT"/>
                <a:cs typeface="Arial MT"/>
              </a:rPr>
              <a:t>la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Biblioteca. </a:t>
            </a:r>
            <a:r>
              <a:rPr sz="1550" spc="-4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30" dirty="0">
                <a:solidFill>
                  <a:srgbClr val="004E81"/>
                </a:solidFill>
                <a:latin typeface="Arial MT"/>
                <a:cs typeface="Arial MT"/>
              </a:rPr>
              <a:t>El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personal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5" dirty="0">
                <a:solidFill>
                  <a:srgbClr val="004E81"/>
                </a:solidFill>
                <a:latin typeface="Arial MT"/>
                <a:cs typeface="Arial MT"/>
              </a:rPr>
              <a:t>la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Biblioteca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los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conectará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4E81"/>
                </a:solidFill>
                <a:latin typeface="Arial MT"/>
                <a:cs typeface="Arial MT"/>
              </a:rPr>
              <a:t>en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caso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que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desee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consultarlos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29854" y="3874675"/>
            <a:ext cx="3257550" cy="4796155"/>
            <a:chOff x="2629854" y="3874675"/>
            <a:chExt cx="3257550" cy="4796155"/>
          </a:xfrm>
        </p:grpSpPr>
        <p:sp>
          <p:nvSpPr>
            <p:cNvPr id="8" name="object 8"/>
            <p:cNvSpPr/>
            <p:nvPr/>
          </p:nvSpPr>
          <p:spPr>
            <a:xfrm>
              <a:off x="2851402" y="4232704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5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9854" y="3874675"/>
              <a:ext cx="3085589" cy="465554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963507" y="9220451"/>
            <a:ext cx="440690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GUÍA SEIDEL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EXPLORACIÓN FÍSICA</a:t>
            </a:r>
            <a:endParaRPr sz="1800">
              <a:latin typeface="Arial"/>
              <a:cs typeface="Arial"/>
            </a:endParaRPr>
          </a:p>
          <a:p>
            <a:pPr marL="495934" marR="488315" indent="-635" algn="ctr">
              <a:lnSpc>
                <a:spcPts val="1800"/>
              </a:lnSpc>
              <a:spcBef>
                <a:spcPts val="30"/>
              </a:spcBef>
            </a:pP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BALL </a:t>
            </a:r>
            <a:r>
              <a:rPr sz="1500" spc="-75" dirty="0">
                <a:solidFill>
                  <a:srgbClr val="5F5F5F"/>
                </a:solidFill>
                <a:latin typeface="Arial MT"/>
                <a:cs typeface="Arial MT"/>
              </a:rPr>
              <a:t>W,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JANE;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DAINS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E,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JOYCE;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5" dirty="0">
                <a:solidFill>
                  <a:srgbClr val="5F5F5F"/>
                </a:solidFill>
                <a:latin typeface="Arial MT"/>
                <a:cs typeface="Arial MT"/>
              </a:rPr>
              <a:t>FLYNN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A,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JOHN;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SOLOMON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S,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60" dirty="0">
                <a:solidFill>
                  <a:srgbClr val="5F5F5F"/>
                </a:solidFill>
                <a:latin typeface="Arial MT"/>
                <a:cs typeface="Arial MT"/>
              </a:rPr>
              <a:t>BARRY; </a:t>
            </a:r>
            <a:r>
              <a:rPr sz="1500" spc="-40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60" dirty="0">
                <a:solidFill>
                  <a:srgbClr val="5F5F5F"/>
                </a:solidFill>
                <a:latin typeface="Arial MT"/>
                <a:cs typeface="Arial MT"/>
              </a:rPr>
              <a:t>STEWART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75" dirty="0">
                <a:solidFill>
                  <a:srgbClr val="5F5F5F"/>
                </a:solidFill>
                <a:latin typeface="Arial MT"/>
                <a:cs typeface="Arial MT"/>
              </a:rPr>
              <a:t>W,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5F5F5F"/>
                </a:solidFill>
                <a:latin typeface="Arial MT"/>
                <a:cs typeface="Arial MT"/>
              </a:rPr>
              <a:t>ROSALYN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ts val="1735"/>
              </a:lnSpc>
            </a:pP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10.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ed.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32744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3945711" y="3968184"/>
            <a:ext cx="3423920" cy="4702810"/>
            <a:chOff x="13945711" y="3968184"/>
            <a:chExt cx="3423920" cy="4702810"/>
          </a:xfrm>
        </p:grpSpPr>
        <p:sp>
          <p:nvSpPr>
            <p:cNvPr id="13" name="object 13"/>
            <p:cNvSpPr/>
            <p:nvPr/>
          </p:nvSpPr>
          <p:spPr>
            <a:xfrm>
              <a:off x="14333645" y="4232704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45711" y="3968184"/>
              <a:ext cx="3262907" cy="456203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3157641" y="9220451"/>
            <a:ext cx="4983480" cy="97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MANUAL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NEFROLOGÍA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HIPERTENSIÓN</a:t>
            </a:r>
            <a:endParaRPr sz="1800">
              <a:latin typeface="Arial"/>
              <a:cs typeface="Arial"/>
            </a:endParaRPr>
          </a:p>
          <a:p>
            <a:pPr marL="12700" marR="5080" indent="518159">
              <a:lnSpc>
                <a:spcPts val="1800"/>
              </a:lnSpc>
              <a:spcBef>
                <a:spcPts val="30"/>
              </a:spcBef>
            </a:pP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WILCOX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S,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CHRISTOPHER;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CHOI,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MICHAEL;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SEGAL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S,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MARK;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CHEN,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LIMENG;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WILLIAM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75" dirty="0">
                <a:solidFill>
                  <a:srgbClr val="5F5F5F"/>
                </a:solidFill>
                <a:latin typeface="Arial MT"/>
                <a:cs typeface="Arial MT"/>
              </a:rPr>
              <a:t>W,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5F5F5F"/>
                </a:solidFill>
                <a:latin typeface="Arial MT"/>
                <a:cs typeface="Arial MT"/>
              </a:rPr>
              <a:t>WINFRED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ts val="1739"/>
              </a:lnSpc>
            </a:pP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7ª.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Ed.-2023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514961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8225454" y="3968197"/>
            <a:ext cx="3423920" cy="4702810"/>
            <a:chOff x="8225454" y="3968197"/>
            <a:chExt cx="3423920" cy="4702810"/>
          </a:xfrm>
        </p:grpSpPr>
        <p:sp>
          <p:nvSpPr>
            <p:cNvPr id="18" name="object 18"/>
            <p:cNvSpPr/>
            <p:nvPr/>
          </p:nvSpPr>
          <p:spPr>
            <a:xfrm>
              <a:off x="8613375" y="4232704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5454" y="3968197"/>
              <a:ext cx="3250342" cy="454405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661349" y="9220451"/>
            <a:ext cx="453517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HISTOLOGÍA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5F5F5F"/>
                </a:solidFill>
                <a:latin typeface="Arial"/>
                <a:cs typeface="Arial"/>
              </a:rPr>
              <a:t>ATLAS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COLOR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TEXTO</a:t>
            </a:r>
            <a:endParaRPr sz="1800">
              <a:latin typeface="Arial"/>
              <a:cs typeface="Arial"/>
            </a:endParaRPr>
          </a:p>
          <a:p>
            <a:pPr marL="711835" marR="704850" algn="ctr">
              <a:lnSpc>
                <a:spcPts val="1800"/>
              </a:lnSpc>
              <a:spcBef>
                <a:spcPts val="30"/>
              </a:spcBef>
            </a:pP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GARTNER,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LESLIE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P;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60" dirty="0">
                <a:solidFill>
                  <a:srgbClr val="5F5F5F"/>
                </a:solidFill>
                <a:latin typeface="Arial MT"/>
                <a:cs typeface="Arial MT"/>
              </a:rPr>
              <a:t>LEE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J,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LISA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55" dirty="0">
                <a:solidFill>
                  <a:srgbClr val="5F5F5F"/>
                </a:solidFill>
                <a:latin typeface="Arial MT"/>
                <a:cs typeface="Arial MT"/>
              </a:rPr>
              <a:t>M </a:t>
            </a:r>
            <a:r>
              <a:rPr sz="1500" spc="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8ª.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Ed.-2023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794705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579" y="729436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 la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074805" y="3968197"/>
            <a:ext cx="3641090" cy="4702810"/>
            <a:chOff x="2074805" y="3968197"/>
            <a:chExt cx="3641090" cy="4702810"/>
          </a:xfrm>
        </p:grpSpPr>
        <p:sp>
          <p:nvSpPr>
            <p:cNvPr id="7" name="object 7"/>
            <p:cNvSpPr/>
            <p:nvPr/>
          </p:nvSpPr>
          <p:spPr>
            <a:xfrm>
              <a:off x="2679964" y="4232704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5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4805" y="3968197"/>
              <a:ext cx="3480082" cy="456654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22325" y="9220439"/>
            <a:ext cx="4746625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PEDIADOSIS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30"/>
              </a:lnSpc>
              <a:spcBef>
                <a:spcPts val="5"/>
              </a:spcBef>
            </a:pP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DOSIS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5F5F5F"/>
                </a:solidFill>
                <a:latin typeface="Arial"/>
                <a:cs typeface="Arial"/>
              </a:rPr>
              <a:t>MEDICAMENTOS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PEDIATRÍA</a:t>
            </a:r>
            <a:endParaRPr sz="1800">
              <a:latin typeface="Arial"/>
              <a:cs typeface="Arial"/>
            </a:endParaRPr>
          </a:p>
          <a:p>
            <a:pPr marL="1038225" marR="1030605" algn="ctr">
              <a:lnSpc>
                <a:spcPts val="1800"/>
              </a:lnSpc>
              <a:spcBef>
                <a:spcPts val="30"/>
              </a:spcBef>
            </a:pP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VELASQUEZ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G,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OSCAR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JAIME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11ª.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Ed-2023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61294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3774323" y="3968184"/>
            <a:ext cx="3423920" cy="4702810"/>
            <a:chOff x="13774323" y="3968184"/>
            <a:chExt cx="3423920" cy="4702810"/>
          </a:xfrm>
        </p:grpSpPr>
        <p:sp>
          <p:nvSpPr>
            <p:cNvPr id="12" name="object 12"/>
            <p:cNvSpPr/>
            <p:nvPr/>
          </p:nvSpPr>
          <p:spPr>
            <a:xfrm>
              <a:off x="14162257" y="4232704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74323" y="3968184"/>
              <a:ext cx="3262907" cy="456203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311106" y="9220439"/>
            <a:ext cx="4333875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PEDIADATOS </a:t>
            </a:r>
            <a:r>
              <a:rPr sz="1800" b="1" spc="-55" dirty="0">
                <a:solidFill>
                  <a:srgbClr val="5F5F5F"/>
                </a:solidFill>
                <a:latin typeface="Arial"/>
                <a:cs typeface="Arial"/>
              </a:rPr>
              <a:t>TABLAS,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FÓRMULAS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30"/>
              </a:lnSpc>
              <a:spcBef>
                <a:spcPts val="5"/>
              </a:spcBef>
            </a:pP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Y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5F5F5F"/>
                </a:solidFill>
                <a:latin typeface="Arial"/>
                <a:cs typeface="Arial"/>
              </a:rPr>
              <a:t>VALORES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NORMALES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PEDIATRÍA</a:t>
            </a:r>
            <a:endParaRPr sz="1800">
              <a:latin typeface="Arial"/>
              <a:cs typeface="Arial"/>
            </a:endParaRPr>
          </a:p>
          <a:p>
            <a:pPr marL="539750" marR="533400" algn="ctr">
              <a:lnSpc>
                <a:spcPts val="1800"/>
              </a:lnSpc>
              <a:spcBef>
                <a:spcPts val="30"/>
              </a:spcBef>
            </a:pP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VELASQUEZ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GAVIRIA,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OSCAR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JAIME </a:t>
            </a:r>
            <a:r>
              <a:rPr sz="1500" spc="-4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5ª.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Ed.-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2024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343575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5979" y="2120571"/>
            <a:ext cx="8962390" cy="508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0"/>
              </a:spcBef>
            </a:pPr>
            <a:r>
              <a:rPr sz="1550" b="1" spc="15" dirty="0">
                <a:solidFill>
                  <a:srgbClr val="004E81"/>
                </a:solidFill>
                <a:latin typeface="Arial"/>
                <a:cs typeface="Arial"/>
              </a:rPr>
              <a:t>Nota: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Los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libros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45" dirty="0">
                <a:solidFill>
                  <a:srgbClr val="004E81"/>
                </a:solidFill>
                <a:latin typeface="Arial MT"/>
                <a:cs typeface="Arial MT"/>
              </a:rPr>
              <a:t>con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5" dirty="0">
                <a:solidFill>
                  <a:srgbClr val="004E81"/>
                </a:solidFill>
                <a:latin typeface="Arial MT"/>
                <a:cs typeface="Arial MT"/>
              </a:rPr>
              <a:t>contenido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digital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45" dirty="0">
                <a:solidFill>
                  <a:srgbClr val="004E81"/>
                </a:solidFill>
                <a:latin typeface="Arial MT"/>
                <a:cs typeface="Arial MT"/>
              </a:rPr>
              <a:t>o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interactivo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solo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consultarse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dentro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5" dirty="0">
                <a:solidFill>
                  <a:srgbClr val="004E81"/>
                </a:solidFill>
                <a:latin typeface="Arial MT"/>
                <a:cs typeface="Arial MT"/>
              </a:rPr>
              <a:t>la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Biblioteca. </a:t>
            </a:r>
            <a:r>
              <a:rPr sz="1550" spc="-4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30" dirty="0">
                <a:solidFill>
                  <a:srgbClr val="004E81"/>
                </a:solidFill>
                <a:latin typeface="Arial MT"/>
                <a:cs typeface="Arial MT"/>
              </a:rPr>
              <a:t>El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personal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5" dirty="0">
                <a:solidFill>
                  <a:srgbClr val="004E81"/>
                </a:solidFill>
                <a:latin typeface="Arial MT"/>
                <a:cs typeface="Arial MT"/>
              </a:rPr>
              <a:t>la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Biblioteca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los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conectará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4E81"/>
                </a:solidFill>
                <a:latin typeface="Arial MT"/>
                <a:cs typeface="Arial MT"/>
              </a:rPr>
              <a:t>en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caso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que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desee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consultarlos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902218" y="4040735"/>
            <a:ext cx="3378835" cy="4629785"/>
            <a:chOff x="7902218" y="4040735"/>
            <a:chExt cx="3378835" cy="4629785"/>
          </a:xfrm>
        </p:grpSpPr>
        <p:sp>
          <p:nvSpPr>
            <p:cNvPr id="18" name="object 18"/>
            <p:cNvSpPr/>
            <p:nvPr/>
          </p:nvSpPr>
          <p:spPr>
            <a:xfrm>
              <a:off x="8244679" y="4232704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2218" y="4040735"/>
              <a:ext cx="3179689" cy="448948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098914" y="9220439"/>
            <a:ext cx="2922905" cy="749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algn="ctr">
              <a:lnSpc>
                <a:spcPts val="1800"/>
              </a:lnSpc>
              <a:spcBef>
                <a:spcPts val="459"/>
              </a:spcBef>
            </a:pPr>
            <a:r>
              <a:rPr sz="1800" b="1" spc="15" dirty="0">
                <a:solidFill>
                  <a:srgbClr val="5F5F5F"/>
                </a:solidFill>
                <a:latin typeface="Arial"/>
                <a:cs typeface="Arial"/>
              </a:rPr>
              <a:t>INMUNOLOGIA</a:t>
            </a:r>
            <a:r>
              <a:rPr sz="1800" b="1" spc="-3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3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ROJAS </a:t>
            </a:r>
            <a:r>
              <a:rPr sz="1800" b="1" spc="-484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HROJAS</a:t>
            </a:r>
            <a:r>
              <a:rPr sz="1500" spc="37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MONTOYA,</a:t>
            </a:r>
            <a:r>
              <a:rPr sz="1500" spc="35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WILLIAM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7ª.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Ed.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26008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50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579" y="729436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 la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5979" y="2120583"/>
            <a:ext cx="8962390" cy="508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0"/>
              </a:spcBef>
            </a:pPr>
            <a:r>
              <a:rPr sz="1550" b="1" spc="15" dirty="0">
                <a:solidFill>
                  <a:srgbClr val="004E81"/>
                </a:solidFill>
                <a:latin typeface="Arial"/>
                <a:cs typeface="Arial"/>
              </a:rPr>
              <a:t>Nota: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Los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libros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45" dirty="0">
                <a:solidFill>
                  <a:srgbClr val="004E81"/>
                </a:solidFill>
                <a:latin typeface="Arial MT"/>
                <a:cs typeface="Arial MT"/>
              </a:rPr>
              <a:t>con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5" dirty="0">
                <a:solidFill>
                  <a:srgbClr val="004E81"/>
                </a:solidFill>
                <a:latin typeface="Arial MT"/>
                <a:cs typeface="Arial MT"/>
              </a:rPr>
              <a:t>contenido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digital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45" dirty="0">
                <a:solidFill>
                  <a:srgbClr val="004E81"/>
                </a:solidFill>
                <a:latin typeface="Arial MT"/>
                <a:cs typeface="Arial MT"/>
              </a:rPr>
              <a:t>o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interactivo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solo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consultarse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dentro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5" dirty="0">
                <a:solidFill>
                  <a:srgbClr val="004E81"/>
                </a:solidFill>
                <a:latin typeface="Arial MT"/>
                <a:cs typeface="Arial MT"/>
              </a:rPr>
              <a:t>la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Biblioteca. </a:t>
            </a:r>
            <a:r>
              <a:rPr sz="1550" spc="-4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30" dirty="0">
                <a:solidFill>
                  <a:srgbClr val="004E81"/>
                </a:solidFill>
                <a:latin typeface="Arial MT"/>
                <a:cs typeface="Arial MT"/>
              </a:rPr>
              <a:t>El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personal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5" dirty="0">
                <a:solidFill>
                  <a:srgbClr val="004E81"/>
                </a:solidFill>
                <a:latin typeface="Arial MT"/>
                <a:cs typeface="Arial MT"/>
              </a:rPr>
              <a:t>la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Biblioteca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los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conectará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4E81"/>
                </a:solidFill>
                <a:latin typeface="Arial MT"/>
                <a:cs typeface="Arial MT"/>
              </a:rPr>
              <a:t>en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caso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que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desee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consultarlos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33287" y="3874675"/>
            <a:ext cx="3282950" cy="4796155"/>
            <a:chOff x="2433287" y="3874675"/>
            <a:chExt cx="3282950" cy="4796155"/>
          </a:xfrm>
        </p:grpSpPr>
        <p:sp>
          <p:nvSpPr>
            <p:cNvPr id="8" name="object 8"/>
            <p:cNvSpPr/>
            <p:nvPr/>
          </p:nvSpPr>
          <p:spPr>
            <a:xfrm>
              <a:off x="2679964" y="4232704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5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3287" y="3874675"/>
              <a:ext cx="3106259" cy="465554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053184" y="9220439"/>
            <a:ext cx="3884929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LANGMAN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EMBRIOLOGÍA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5F5F5F"/>
                </a:solidFill>
                <a:latin typeface="Arial"/>
                <a:cs typeface="Arial"/>
              </a:rPr>
              <a:t>MÉDICA</a:t>
            </a:r>
            <a:endParaRPr sz="1800">
              <a:latin typeface="Arial"/>
              <a:cs typeface="Arial"/>
            </a:endParaRPr>
          </a:p>
          <a:p>
            <a:pPr marL="1363345" marR="1356360" algn="ctr">
              <a:lnSpc>
                <a:spcPts val="1800"/>
              </a:lnSpc>
              <a:spcBef>
                <a:spcPts val="30"/>
              </a:spcBef>
            </a:pP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SADLER, </a:t>
            </a:r>
            <a:r>
              <a:rPr sz="1500" spc="-229" dirty="0">
                <a:solidFill>
                  <a:srgbClr val="5F5F5F"/>
                </a:solidFill>
                <a:latin typeface="Arial MT"/>
                <a:cs typeface="Arial MT"/>
              </a:rPr>
              <a:t>T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.W  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15ª.-2023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61294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3774323" y="3968184"/>
            <a:ext cx="3423920" cy="4702810"/>
            <a:chOff x="13774323" y="3968184"/>
            <a:chExt cx="3423920" cy="4702810"/>
          </a:xfrm>
        </p:grpSpPr>
        <p:sp>
          <p:nvSpPr>
            <p:cNvPr id="13" name="object 13"/>
            <p:cNvSpPr/>
            <p:nvPr/>
          </p:nvSpPr>
          <p:spPr>
            <a:xfrm>
              <a:off x="14162257" y="4232704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74323" y="3968184"/>
              <a:ext cx="3262920" cy="456203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3790649" y="9220439"/>
            <a:ext cx="3374390" cy="9785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algn="ctr">
              <a:lnSpc>
                <a:spcPts val="1800"/>
              </a:lnSpc>
              <a:spcBef>
                <a:spcPts val="459"/>
              </a:spcBef>
            </a:pPr>
            <a:r>
              <a:rPr sz="1800" b="1" spc="-60" dirty="0">
                <a:solidFill>
                  <a:srgbClr val="5F5F5F"/>
                </a:solidFill>
                <a:latin typeface="Arial"/>
                <a:cs typeface="Arial"/>
              </a:rPr>
              <a:t>GRAY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ANATOMÍA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BÁSICA 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DRAKE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L,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RICHARD;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VOGL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5" dirty="0">
                <a:solidFill>
                  <a:srgbClr val="5F5F5F"/>
                </a:solidFill>
                <a:latin typeface="Arial MT"/>
                <a:cs typeface="Arial MT"/>
              </a:rPr>
              <a:t>WAYNE,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A; </a:t>
            </a:r>
            <a:r>
              <a:rPr sz="1500" spc="-40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MITCHELL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M.W,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ADAM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ts val="1735"/>
              </a:lnSpc>
            </a:pP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3ª.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Ed.-2023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343575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7839267" y="4839886"/>
            <a:ext cx="3441700" cy="3830954"/>
            <a:chOff x="7839267" y="4839886"/>
            <a:chExt cx="3441700" cy="3830954"/>
          </a:xfrm>
        </p:grpSpPr>
        <p:sp>
          <p:nvSpPr>
            <p:cNvPr id="18" name="object 18"/>
            <p:cNvSpPr/>
            <p:nvPr/>
          </p:nvSpPr>
          <p:spPr>
            <a:xfrm>
              <a:off x="8244678" y="5008697"/>
              <a:ext cx="3035935" cy="3662045"/>
            </a:xfrm>
            <a:custGeom>
              <a:avLst/>
              <a:gdLst/>
              <a:ahLst/>
              <a:cxnLst/>
              <a:rect l="l" t="t" r="r" b="b"/>
              <a:pathLst>
                <a:path w="3035934" h="3662045">
                  <a:moveTo>
                    <a:pt x="3035920" y="0"/>
                  </a:moveTo>
                  <a:lnTo>
                    <a:pt x="0" y="0"/>
                  </a:lnTo>
                  <a:lnTo>
                    <a:pt x="0" y="3661760"/>
                  </a:lnTo>
                  <a:lnTo>
                    <a:pt x="3035920" y="3661760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9267" y="4839886"/>
              <a:ext cx="3251385" cy="369033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029201" y="9220439"/>
            <a:ext cx="5062220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 marR="413384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PEDIADOSIS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DOSIS DE 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5F5F5F"/>
                </a:solidFill>
                <a:latin typeface="Arial"/>
                <a:cs typeface="Arial"/>
              </a:rPr>
              <a:t>MEDICAMENTOS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PEDIATRÍA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AIEPI </a:t>
            </a:r>
            <a:r>
              <a:rPr sz="1800" b="1" spc="-484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CUADROS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5F5F5F"/>
                </a:solidFill>
                <a:latin typeface="Arial"/>
                <a:cs typeface="Arial"/>
              </a:rPr>
              <a:t>PROCEDIMIENTOS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ts val="1800"/>
              </a:lnSpc>
              <a:spcBef>
                <a:spcPts val="10"/>
              </a:spcBef>
            </a:pPr>
            <a:r>
              <a:rPr sz="1500" spc="-55" dirty="0">
                <a:solidFill>
                  <a:srgbClr val="5F5F5F"/>
                </a:solidFill>
                <a:latin typeface="Arial MT"/>
                <a:cs typeface="Arial MT"/>
              </a:rPr>
              <a:t>GAVIRIA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URIBE,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ALEJANDRO;</a:t>
            </a:r>
            <a:r>
              <a:rPr sz="1500" spc="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RUIZ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GOMEZ,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FERNANDO; </a:t>
            </a:r>
            <a:r>
              <a:rPr sz="1500" spc="-4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DAVILA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GUERRERO,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CARMEN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EUGENIA;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BURGOS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ts val="1739"/>
              </a:lnSpc>
            </a:pP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26008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4633" y="342909"/>
            <a:ext cx="2827655" cy="9759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85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24" y="729436"/>
            <a:ext cx="84569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4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9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en</a:t>
            </a:r>
            <a:r>
              <a:rPr sz="3200" b="1" spc="-9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las</a:t>
            </a:r>
            <a:r>
              <a:rPr sz="3200" b="1" spc="-9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9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lang="es-MX" sz="3200" b="1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10133" y="11260581"/>
            <a:ext cx="4346559" cy="706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ts val="1800"/>
              </a:lnSpc>
              <a:spcBef>
                <a:spcPts val="459"/>
              </a:spcBef>
            </a:pPr>
            <a:r>
              <a:rPr lang="es-CO" sz="2400" b="1" spc="-10" dirty="0">
                <a:solidFill>
                  <a:srgbClr val="5F5F5F"/>
                </a:solidFill>
                <a:latin typeface="Arial"/>
                <a:cs typeface="Arial"/>
              </a:rPr>
              <a:t>TERAPÉUTICA</a:t>
            </a:r>
            <a:r>
              <a:rPr lang="es-CO" sz="2400" b="1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lang="es-CO" sz="2400" b="1" spc="-10" dirty="0">
                <a:solidFill>
                  <a:srgbClr val="5F5F5F"/>
                </a:solidFill>
                <a:latin typeface="Arial"/>
                <a:cs typeface="Arial"/>
              </a:rPr>
              <a:t>VETERINARIA </a:t>
            </a:r>
            <a:r>
              <a:rPr lang="es-CO" sz="2000" spc="-65" dirty="0">
                <a:solidFill>
                  <a:srgbClr val="5F5F5F"/>
                </a:solidFill>
                <a:latin typeface="Arial MT"/>
                <a:cs typeface="Arial MT"/>
              </a:rPr>
              <a:t>RESTREPO</a:t>
            </a:r>
            <a:r>
              <a:rPr lang="es-CO" sz="2000" spc="-2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lang="es-CO" sz="2000" spc="-20" dirty="0">
                <a:solidFill>
                  <a:srgbClr val="5F5F5F"/>
                </a:solidFill>
                <a:latin typeface="Arial MT"/>
                <a:cs typeface="Arial MT"/>
              </a:rPr>
              <a:t>SALAZAR,</a:t>
            </a:r>
            <a:r>
              <a:rPr lang="es-CO" sz="2000" spc="-2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lang="es-CO" sz="2000" dirty="0">
                <a:solidFill>
                  <a:srgbClr val="5F5F5F"/>
                </a:solidFill>
                <a:latin typeface="Arial MT"/>
                <a:cs typeface="Arial MT"/>
              </a:rPr>
              <a:t>JUAN</a:t>
            </a:r>
            <a:r>
              <a:rPr lang="es-CO" sz="2000" spc="-2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lang="es-CO" sz="2000" spc="-10" dirty="0">
                <a:solidFill>
                  <a:srgbClr val="5F5F5F"/>
                </a:solidFill>
                <a:latin typeface="Arial MT"/>
                <a:cs typeface="Arial MT"/>
              </a:rPr>
              <a:t>GONZALO </a:t>
            </a:r>
            <a:r>
              <a:rPr lang="es-CO" sz="2000" dirty="0">
                <a:solidFill>
                  <a:srgbClr val="5F5F5F"/>
                </a:solidFill>
                <a:latin typeface="Arial MT"/>
                <a:cs typeface="Arial MT"/>
              </a:rPr>
              <a:t>7ª</a:t>
            </a:r>
            <a:r>
              <a:rPr lang="es-CO" sz="2000" spc="-2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lang="es-CO" sz="2000" dirty="0">
                <a:solidFill>
                  <a:srgbClr val="5F5F5F"/>
                </a:solidFill>
                <a:latin typeface="Arial MT"/>
                <a:cs typeface="Arial MT"/>
              </a:rPr>
              <a:t>Ed.</a:t>
            </a:r>
            <a:r>
              <a:rPr lang="es-CO" sz="20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lang="es-CO" sz="2000" spc="80" dirty="0">
                <a:solidFill>
                  <a:srgbClr val="5F5F5F"/>
                </a:solidFill>
                <a:latin typeface="Arial MT"/>
                <a:cs typeface="Arial MT"/>
              </a:rPr>
              <a:t>-</a:t>
            </a:r>
            <a:r>
              <a:rPr lang="es-CO" sz="20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lang="es-CO" sz="2000" spc="-20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lang="es-CO" sz="2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1888" y="10633101"/>
            <a:ext cx="3697303" cy="1654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MX" sz="2000" b="1" dirty="0">
                <a:solidFill>
                  <a:srgbClr val="5F5F5F"/>
                </a:solidFill>
                <a:latin typeface="Arial"/>
                <a:cs typeface="Arial"/>
              </a:rPr>
              <a:t>REPRODUCCION Y CONTROL ECOGRAFICO EN VACUNO : EL CICLO ESTRAL DESDE UNA PERSPECTIVA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MX" b="1" dirty="0">
                <a:solidFill>
                  <a:srgbClr val="5F5F5F"/>
                </a:solidFill>
                <a:latin typeface="Arial"/>
                <a:cs typeface="Arial"/>
              </a:rPr>
              <a:t>FERNANDEZ SANCHEZ, MANUEL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MX" b="1" dirty="0">
                <a:solidFill>
                  <a:srgbClr val="5F5F5F"/>
                </a:solidFill>
                <a:latin typeface="Arial"/>
                <a:cs typeface="Arial"/>
              </a:rPr>
              <a:t>2012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4788" y="10677067"/>
            <a:ext cx="4446114" cy="16512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endParaRPr lang="es-MX" sz="1600" b="1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lang="es-MX" sz="2000" b="1" dirty="0">
                <a:solidFill>
                  <a:srgbClr val="5F5F5F"/>
                </a:solidFill>
                <a:latin typeface="Arial"/>
                <a:cs typeface="Arial"/>
              </a:rPr>
              <a:t>EL CICLO ESTRAL DE LA VACA: DIAGNOSTICO FOTOGRAFICO</a:t>
            </a:r>
          </a:p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lang="es-MX" sz="1600" b="1" dirty="0">
                <a:solidFill>
                  <a:srgbClr val="5F5F5F"/>
                </a:solidFill>
                <a:latin typeface="Arial"/>
                <a:cs typeface="Arial"/>
              </a:rPr>
              <a:t>FERNANDEZ SANCHEZ, MANUEL</a:t>
            </a:r>
          </a:p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sz="1600" spc="-35" dirty="0">
                <a:solidFill>
                  <a:srgbClr val="5F5F5F"/>
                </a:solidFill>
                <a:latin typeface="Arial MT"/>
                <a:cs typeface="Arial MT"/>
              </a:rPr>
              <a:t>GUIDIÑO-</a:t>
            </a:r>
            <a:r>
              <a:rPr sz="1600" spc="-25" dirty="0">
                <a:solidFill>
                  <a:srgbClr val="5F5F5F"/>
                </a:solidFill>
                <a:latin typeface="Arial MT"/>
                <a:cs typeface="Arial MT"/>
              </a:rPr>
              <a:t>FERNADEZ,</a:t>
            </a:r>
            <a:r>
              <a:rPr sz="1600" spc="4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5F5F5F"/>
                </a:solidFill>
                <a:latin typeface="Arial MT"/>
                <a:cs typeface="Arial MT"/>
              </a:rPr>
              <a:t>SYLVIA</a:t>
            </a:r>
            <a:endParaRPr lang="es-ES" sz="1600" spc="-10" dirty="0">
              <a:solidFill>
                <a:srgbClr val="5F5F5F"/>
              </a:solidFill>
              <a:latin typeface="Arial MT"/>
              <a:cs typeface="Arial MT"/>
            </a:endParaRPr>
          </a:p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lang="es-ES" sz="1600" spc="-10" dirty="0">
                <a:solidFill>
                  <a:srgbClr val="5F5F5F"/>
                </a:solidFill>
                <a:latin typeface="Arial MT"/>
                <a:cs typeface="Arial MT"/>
              </a:rPr>
              <a:t>2020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1028" name="Picture 4" descr="portada Reproducción y Control Ecográfico en Vacuno. El Ciclo Estral Desde una Nueva Perspectiva - Libros de Veterinaria - Editorial Servet">
            <a:extLst>
              <a:ext uri="{FF2B5EF4-FFF2-40B4-BE49-F238E27FC236}">
                <a16:creationId xmlns:a16="http://schemas.microsoft.com/office/drawing/2014/main" id="{89799A2A-522A-902A-6B66-22079D94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82" y="3528118"/>
            <a:ext cx="4368510" cy="557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rtada El Ciclo Estral de la Vaca. 2ª Edición">
            <a:extLst>
              <a:ext uri="{FF2B5EF4-FFF2-40B4-BE49-F238E27FC236}">
                <a16:creationId xmlns:a16="http://schemas.microsoft.com/office/drawing/2014/main" id="{875EE03E-B491-B846-2413-DB4E2B52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19" y="3267435"/>
            <a:ext cx="4807404" cy="609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object 6">
            <a:extLst>
              <a:ext uri="{FF2B5EF4-FFF2-40B4-BE49-F238E27FC236}">
                <a16:creationId xmlns:a16="http://schemas.microsoft.com/office/drawing/2014/main" id="{9A2F402E-C4CC-9552-D25E-00C41C684419}"/>
              </a:ext>
            </a:extLst>
          </p:cNvPr>
          <p:cNvGrpSpPr/>
          <p:nvPr/>
        </p:nvGrpSpPr>
        <p:grpSpPr>
          <a:xfrm>
            <a:off x="14177501" y="3367028"/>
            <a:ext cx="5043974" cy="5691606"/>
            <a:chOff x="7734474" y="3980762"/>
            <a:chExt cx="4635500" cy="4817110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BC6E6911-29AC-7F93-0ECD-2A293971D469}"/>
                </a:ext>
              </a:extLst>
            </p:cNvPr>
            <p:cNvSpPr/>
            <p:nvPr/>
          </p:nvSpPr>
          <p:spPr>
            <a:xfrm>
              <a:off x="8830801" y="4360026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096CF03C-533D-37C5-6FA8-2C381590454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4474" y="3980762"/>
              <a:ext cx="4635150" cy="46265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ACD853DB-478D-659F-7024-12076FCC8D01}"/>
              </a:ext>
            </a:extLst>
          </p:cNvPr>
          <p:cNvSpPr/>
          <p:nvPr/>
        </p:nvSpPr>
        <p:spPr>
          <a:xfrm>
            <a:off x="2961326" y="9942655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A8C7B07-FB16-4069-9C53-CE585C18B426}"/>
              </a:ext>
            </a:extLst>
          </p:cNvPr>
          <p:cNvSpPr/>
          <p:nvPr/>
        </p:nvSpPr>
        <p:spPr>
          <a:xfrm>
            <a:off x="16783413" y="9942537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3B4B80A9-FA03-0CBD-7A7F-DB0DC835BFD9}"/>
              </a:ext>
            </a:extLst>
          </p:cNvPr>
          <p:cNvSpPr/>
          <p:nvPr/>
        </p:nvSpPr>
        <p:spPr>
          <a:xfrm>
            <a:off x="9916795" y="9942537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777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4633" y="342909"/>
            <a:ext cx="2827655" cy="9759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85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49" y="729423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4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en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la</a:t>
            </a:r>
            <a:r>
              <a:rPr sz="3200" b="1" spc="-6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lang="es-MX" sz="3200" b="1" spc="-10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3741" y="10598150"/>
            <a:ext cx="4738966" cy="18095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91490" marR="5080" indent="-479425" algn="ctr">
              <a:lnSpc>
                <a:spcPct val="98600"/>
              </a:lnSpc>
              <a:spcBef>
                <a:spcPts val="130"/>
              </a:spcBef>
            </a:pPr>
            <a:r>
              <a:rPr lang="es-MX" sz="2000" b="1" dirty="0">
                <a:solidFill>
                  <a:srgbClr val="5F5F5F"/>
                </a:solidFill>
                <a:latin typeface="Arial"/>
                <a:cs typeface="Arial"/>
              </a:rPr>
              <a:t>ADMINISTRACION ESTRATEGICA: MODELO DE APLICACIÓN PARA ORGANIZACIONES LATINOAMERICANAS.</a:t>
            </a:r>
          </a:p>
          <a:p>
            <a:pPr marL="491490" marR="5080" indent="-479425" algn="ctr">
              <a:lnSpc>
                <a:spcPct val="98600"/>
              </a:lnSpc>
              <a:spcBef>
                <a:spcPts val="130"/>
              </a:spcBef>
            </a:pPr>
            <a:r>
              <a:rPr lang="es-CO" sz="1600" dirty="0">
                <a:latin typeface="Arial MT"/>
                <a:cs typeface="Arial MT"/>
              </a:rPr>
              <a:t>URIBE MACIAS, MARIO ENRIQUE</a:t>
            </a:r>
          </a:p>
          <a:p>
            <a:pPr marL="491490" marR="5080" indent="-479425" algn="ctr">
              <a:lnSpc>
                <a:spcPct val="98600"/>
              </a:lnSpc>
              <a:spcBef>
                <a:spcPts val="130"/>
              </a:spcBef>
            </a:pPr>
            <a:r>
              <a:rPr lang="es-CO" sz="1600" dirty="0">
                <a:latin typeface="Arial MT"/>
                <a:cs typeface="Arial MT"/>
              </a:rPr>
              <a:t>2021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9079" y="10675799"/>
            <a:ext cx="3833495" cy="1654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MX" sz="2000" b="1" dirty="0">
                <a:solidFill>
                  <a:srgbClr val="5F5F5F"/>
                </a:solidFill>
                <a:latin typeface="Arial"/>
                <a:cs typeface="Arial"/>
              </a:rPr>
              <a:t>BIG DATA EN RECURSOS HUMANOS: ANALYTICS Y METRICAS PARA OPTIMIZAR EL RENDIMIENTO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35" dirty="0">
                <a:solidFill>
                  <a:srgbClr val="5F5F5F"/>
                </a:solidFill>
                <a:latin typeface="Arial MT"/>
                <a:cs typeface="Arial MT"/>
              </a:rPr>
              <a:t>MARR, BERNARD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35" dirty="0">
                <a:solidFill>
                  <a:srgbClr val="5F5F5F"/>
                </a:solidFill>
                <a:latin typeface="Arial MT"/>
                <a:cs typeface="Arial MT"/>
              </a:rPr>
              <a:t>2019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90834" y="10877777"/>
            <a:ext cx="4937088" cy="1095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algn="ctr">
              <a:lnSpc>
                <a:spcPts val="2130"/>
              </a:lnSpc>
              <a:spcBef>
                <a:spcPts val="100"/>
              </a:spcBef>
            </a:pPr>
            <a:r>
              <a:rPr lang="es-CO" sz="2000" b="1" spc="-10" dirty="0">
                <a:solidFill>
                  <a:srgbClr val="5F5F5F"/>
                </a:solidFill>
                <a:latin typeface="Arial"/>
                <a:cs typeface="Arial"/>
              </a:rPr>
              <a:t>FUNDAMENTOS DE ADMINISTRACION</a:t>
            </a:r>
          </a:p>
          <a:p>
            <a:pPr marL="71755" algn="ctr">
              <a:lnSpc>
                <a:spcPts val="2130"/>
              </a:lnSpc>
              <a:spcBef>
                <a:spcPts val="100"/>
              </a:spcBef>
            </a:pPr>
            <a:r>
              <a:rPr lang="es-CO" sz="1600" spc="-25" dirty="0">
                <a:solidFill>
                  <a:srgbClr val="5F5F5F"/>
                </a:solidFill>
                <a:latin typeface="Arial MT"/>
                <a:cs typeface="Arial MT"/>
              </a:rPr>
              <a:t>RAMIREZ CARDONA, CARLOS; RAMIREZ SALAZAR, MARIA DEL PILAR;…</a:t>
            </a:r>
          </a:p>
          <a:p>
            <a:pPr marL="71755" algn="ctr">
              <a:lnSpc>
                <a:spcPts val="2130"/>
              </a:lnSpc>
              <a:spcBef>
                <a:spcPts val="100"/>
              </a:spcBef>
            </a:pPr>
            <a:r>
              <a:rPr lang="es-CO" sz="1600" spc="-25" dirty="0">
                <a:solidFill>
                  <a:srgbClr val="5F5F5F"/>
                </a:solidFill>
                <a:latin typeface="Arial MT"/>
                <a:cs typeface="Arial MT"/>
              </a:rPr>
              <a:t>5ª ed. 2022</a:t>
            </a:r>
            <a:endParaRPr lang="es-CO" sz="1600" dirty="0">
              <a:latin typeface="Arial MT"/>
              <a:cs typeface="Arial MT"/>
            </a:endParaRPr>
          </a:p>
        </p:txBody>
      </p:sp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id="{8B7AA6A3-690D-E5D0-FA34-60E6264CF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1" y="3523318"/>
            <a:ext cx="3907656" cy="57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n 2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D28AD3D-D765-A0E1-528E-E902CB81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3524481"/>
            <a:ext cx="3833494" cy="587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n 25" descr="Imagen que contiene Texto&#10;&#10;Descripción generada automáticamente">
            <a:extLst>
              <a:ext uri="{FF2B5EF4-FFF2-40B4-BE49-F238E27FC236}">
                <a16:creationId xmlns:a16="http://schemas.microsoft.com/office/drawing/2014/main" id="{DC25E25F-47B1-3C79-4D49-D8B0DA858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139" y="3633645"/>
            <a:ext cx="4048988" cy="57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D2381980-BDF4-78F5-67DE-207AFAB165B2}"/>
              </a:ext>
            </a:extLst>
          </p:cNvPr>
          <p:cNvSpPr/>
          <p:nvPr/>
        </p:nvSpPr>
        <p:spPr>
          <a:xfrm>
            <a:off x="3422650" y="9761447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2EA526B6-FE6A-E4DE-0CBD-C115C87798B2}"/>
              </a:ext>
            </a:extLst>
          </p:cNvPr>
          <p:cNvSpPr/>
          <p:nvPr/>
        </p:nvSpPr>
        <p:spPr>
          <a:xfrm>
            <a:off x="16259378" y="9934838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B5D805AA-4F84-FDA5-A302-702F053AB7F7}"/>
              </a:ext>
            </a:extLst>
          </p:cNvPr>
          <p:cNvSpPr/>
          <p:nvPr/>
        </p:nvSpPr>
        <p:spPr>
          <a:xfrm>
            <a:off x="9845316" y="9934838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50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49" y="729436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la </a:t>
            </a:r>
            <a:r>
              <a:rPr sz="3200" b="1" spc="5" dirty="0" err="1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lang="es-MX" sz="3200" b="1" spc="5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D3D83C4A-58FB-E859-E2CE-0CCBA37AB7F7}"/>
              </a:ext>
            </a:extLst>
          </p:cNvPr>
          <p:cNvSpPr txBox="1"/>
          <p:nvPr/>
        </p:nvSpPr>
        <p:spPr>
          <a:xfrm>
            <a:off x="6782968" y="7627302"/>
            <a:ext cx="10235565" cy="6105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lang="es-MX" sz="8000" b="1" spc="5" dirty="0">
                <a:solidFill>
                  <a:srgbClr val="004E81"/>
                </a:solidFill>
                <a:latin typeface="Arial"/>
                <a:cs typeface="Arial"/>
              </a:rPr>
              <a:t>S</a:t>
            </a:r>
            <a:r>
              <a:rPr sz="8000" b="1" spc="5" dirty="0" err="1">
                <a:solidFill>
                  <a:srgbClr val="004E81"/>
                </a:solidFill>
                <a:latin typeface="Arial"/>
                <a:cs typeface="Arial"/>
              </a:rPr>
              <a:t>ede</a:t>
            </a:r>
            <a:r>
              <a:rPr sz="80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lang="es-MX" sz="8000" b="1" spc="5" dirty="0">
                <a:solidFill>
                  <a:srgbClr val="004E81"/>
                </a:solidFill>
                <a:latin typeface="Arial"/>
                <a:cs typeface="Arial"/>
              </a:rPr>
              <a:t>Medellín</a:t>
            </a:r>
            <a:endParaRPr sz="8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574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50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592" y="729436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 la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5979" y="2120583"/>
            <a:ext cx="8962390" cy="508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0"/>
              </a:spcBef>
            </a:pPr>
            <a:r>
              <a:rPr sz="1550" b="1" spc="15" dirty="0">
                <a:solidFill>
                  <a:srgbClr val="004E81"/>
                </a:solidFill>
                <a:latin typeface="Arial"/>
                <a:cs typeface="Arial"/>
              </a:rPr>
              <a:t>Nota: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Los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libros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45" dirty="0">
                <a:solidFill>
                  <a:srgbClr val="004E81"/>
                </a:solidFill>
                <a:latin typeface="Arial MT"/>
                <a:cs typeface="Arial MT"/>
              </a:rPr>
              <a:t>con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5" dirty="0">
                <a:solidFill>
                  <a:srgbClr val="004E81"/>
                </a:solidFill>
                <a:latin typeface="Arial MT"/>
                <a:cs typeface="Arial MT"/>
              </a:rPr>
              <a:t>contenido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digital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45" dirty="0">
                <a:solidFill>
                  <a:srgbClr val="004E81"/>
                </a:solidFill>
                <a:latin typeface="Arial MT"/>
                <a:cs typeface="Arial MT"/>
              </a:rPr>
              <a:t>o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interactivo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solo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consultarse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dentro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5" dirty="0">
                <a:solidFill>
                  <a:srgbClr val="004E81"/>
                </a:solidFill>
                <a:latin typeface="Arial MT"/>
                <a:cs typeface="Arial MT"/>
              </a:rPr>
              <a:t>la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Biblioteca. </a:t>
            </a:r>
            <a:r>
              <a:rPr sz="1550" spc="-4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30" dirty="0">
                <a:solidFill>
                  <a:srgbClr val="004E81"/>
                </a:solidFill>
                <a:latin typeface="Arial MT"/>
                <a:cs typeface="Arial MT"/>
              </a:rPr>
              <a:t>El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004E81"/>
                </a:solidFill>
                <a:latin typeface="Arial MT"/>
                <a:cs typeface="Arial MT"/>
              </a:rPr>
              <a:t>personal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-5" dirty="0">
                <a:solidFill>
                  <a:srgbClr val="004E81"/>
                </a:solidFill>
                <a:latin typeface="Arial MT"/>
                <a:cs typeface="Arial MT"/>
              </a:rPr>
              <a:t>la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Biblioteca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004E81"/>
                </a:solidFill>
                <a:latin typeface="Arial MT"/>
                <a:cs typeface="Arial MT"/>
              </a:rPr>
              <a:t>los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conectará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04E81"/>
                </a:solidFill>
                <a:latin typeface="Arial MT"/>
                <a:cs typeface="Arial MT"/>
              </a:rPr>
              <a:t>en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caso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30" dirty="0">
                <a:solidFill>
                  <a:srgbClr val="004E81"/>
                </a:solidFill>
                <a:latin typeface="Arial MT"/>
                <a:cs typeface="Arial MT"/>
              </a:rPr>
              <a:t>de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que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10" dirty="0">
                <a:solidFill>
                  <a:srgbClr val="004E81"/>
                </a:solidFill>
                <a:latin typeface="Arial MT"/>
                <a:cs typeface="Arial MT"/>
              </a:rPr>
              <a:t>desee</a:t>
            </a:r>
            <a:r>
              <a:rPr sz="1550" spc="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004E81"/>
                </a:solidFill>
                <a:latin typeface="Arial MT"/>
                <a:cs typeface="Arial MT"/>
              </a:rPr>
              <a:t>consultarlos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06202" y="3774406"/>
            <a:ext cx="3381375" cy="4896485"/>
            <a:chOff x="2506202" y="3774406"/>
            <a:chExt cx="3381375" cy="4896485"/>
          </a:xfrm>
        </p:grpSpPr>
        <p:sp>
          <p:nvSpPr>
            <p:cNvPr id="8" name="object 8"/>
            <p:cNvSpPr/>
            <p:nvPr/>
          </p:nvSpPr>
          <p:spPr>
            <a:xfrm>
              <a:off x="2851402" y="4232704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5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6202" y="3774406"/>
              <a:ext cx="3222172" cy="478945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45884" y="9220439"/>
            <a:ext cx="5642610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DERECHOS DE 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SUCESIONES 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TEÓRICO PRÁCTICO </a:t>
            </a:r>
            <a:r>
              <a:rPr sz="1800" b="1" spc="-49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APRENDIZAJE </a:t>
            </a:r>
            <a:r>
              <a:rPr sz="1800" b="1" spc="-65" dirty="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5F5F5F"/>
                </a:solidFill>
                <a:latin typeface="Arial"/>
                <a:cs typeface="Arial"/>
              </a:rPr>
              <a:t>TRAVÉS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 DE 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CASOS</a:t>
            </a:r>
            <a:endParaRPr sz="1800">
              <a:latin typeface="Arial"/>
              <a:cs typeface="Arial"/>
            </a:endParaRPr>
          </a:p>
          <a:p>
            <a:pPr marL="1177925" marR="1170305" algn="ctr">
              <a:lnSpc>
                <a:spcPts val="1800"/>
              </a:lnSpc>
              <a:spcBef>
                <a:spcPts val="5"/>
              </a:spcBef>
            </a:pP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SEGURA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5F5F5F"/>
                </a:solidFill>
                <a:latin typeface="Arial MT"/>
                <a:cs typeface="Arial MT"/>
              </a:rPr>
              <a:t>CALVO,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SONIA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ESPERANZA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32744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3945711" y="4005477"/>
            <a:ext cx="3507740" cy="4665345"/>
            <a:chOff x="13945711" y="4005477"/>
            <a:chExt cx="3507740" cy="4665345"/>
          </a:xfrm>
        </p:grpSpPr>
        <p:sp>
          <p:nvSpPr>
            <p:cNvPr id="13" name="object 13"/>
            <p:cNvSpPr/>
            <p:nvPr/>
          </p:nvSpPr>
          <p:spPr>
            <a:xfrm>
              <a:off x="14333639" y="4232706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2" y="0"/>
                  </a:moveTo>
                  <a:lnTo>
                    <a:pt x="0" y="0"/>
                  </a:lnTo>
                  <a:lnTo>
                    <a:pt x="0" y="2888602"/>
                  </a:lnTo>
                  <a:lnTo>
                    <a:pt x="0" y="4437761"/>
                  </a:lnTo>
                  <a:lnTo>
                    <a:pt x="3035922" y="4437761"/>
                  </a:lnTo>
                  <a:lnTo>
                    <a:pt x="3035922" y="2888602"/>
                  </a:lnTo>
                  <a:lnTo>
                    <a:pt x="3035922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50033" y="4213128"/>
              <a:ext cx="2444750" cy="2908300"/>
            </a:xfrm>
            <a:custGeom>
              <a:avLst/>
              <a:gdLst/>
              <a:ahLst/>
              <a:cxnLst/>
              <a:rect l="l" t="t" r="r" b="b"/>
              <a:pathLst>
                <a:path w="2444750" h="2908300">
                  <a:moveTo>
                    <a:pt x="2444356" y="0"/>
                  </a:moveTo>
                  <a:lnTo>
                    <a:pt x="0" y="0"/>
                  </a:lnTo>
                  <a:lnTo>
                    <a:pt x="0" y="2908171"/>
                  </a:lnTo>
                  <a:lnTo>
                    <a:pt x="2444356" y="2908171"/>
                  </a:lnTo>
                  <a:lnTo>
                    <a:pt x="2444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45711" y="4005477"/>
              <a:ext cx="3507361" cy="455837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4010160" y="9220439"/>
            <a:ext cx="3278504" cy="749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-635" algn="ctr">
              <a:lnSpc>
                <a:spcPts val="1800"/>
              </a:lnSpc>
              <a:spcBef>
                <a:spcPts val="459"/>
              </a:spcBef>
            </a:pP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CURSO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OBLIGACIONES 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JIMENEZ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VALDERRAMA,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FERNANDO </a:t>
            </a:r>
            <a:r>
              <a:rPr sz="1500" spc="-4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2ª.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Ed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80" dirty="0">
                <a:solidFill>
                  <a:srgbClr val="5F5F5F"/>
                </a:solidFill>
                <a:latin typeface="Arial MT"/>
                <a:cs typeface="Arial MT"/>
              </a:rPr>
              <a:t>-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2022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514961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7479428" y="3774406"/>
            <a:ext cx="4789805" cy="4896485"/>
            <a:chOff x="7479428" y="3774406"/>
            <a:chExt cx="4789805" cy="4896485"/>
          </a:xfrm>
        </p:grpSpPr>
        <p:sp>
          <p:nvSpPr>
            <p:cNvPr id="19" name="object 19"/>
            <p:cNvSpPr/>
            <p:nvPr/>
          </p:nvSpPr>
          <p:spPr>
            <a:xfrm>
              <a:off x="8613375" y="4232704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9428" y="3774406"/>
              <a:ext cx="4789437" cy="478945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182798" y="9220439"/>
            <a:ext cx="349250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CONTRATOS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5F5F5F"/>
                </a:solidFill>
                <a:latin typeface="Arial"/>
                <a:cs typeface="Arial"/>
              </a:rPr>
              <a:t>NOTAS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 CLASE</a:t>
            </a:r>
            <a:endParaRPr sz="1800">
              <a:latin typeface="Arial"/>
              <a:cs typeface="Arial"/>
            </a:endParaRPr>
          </a:p>
          <a:p>
            <a:pPr marL="294640" marR="287020" algn="ctr">
              <a:lnSpc>
                <a:spcPts val="1800"/>
              </a:lnSpc>
              <a:spcBef>
                <a:spcPts val="30"/>
              </a:spcBef>
            </a:pP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CARDENAS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MEJIA,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JUAN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PABLO </a:t>
            </a:r>
            <a:r>
              <a:rPr sz="1500" spc="-409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1ª.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Ed.-2021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794705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4633" y="342909"/>
            <a:ext cx="2827655" cy="9759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85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49" y="729423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4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en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la</a:t>
            </a:r>
            <a:r>
              <a:rPr sz="3200" b="1" spc="-6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lang="es-MX" sz="3200" b="1" spc="-10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020465" y="3958299"/>
            <a:ext cx="3825065" cy="5463593"/>
            <a:chOff x="2590438" y="3980762"/>
            <a:chExt cx="3404235" cy="4817110"/>
          </a:xfrm>
        </p:grpSpPr>
        <p:sp>
          <p:nvSpPr>
            <p:cNvPr id="7" name="object 7"/>
            <p:cNvSpPr/>
            <p:nvPr/>
          </p:nvSpPr>
          <p:spPr>
            <a:xfrm>
              <a:off x="2958129" y="4360026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5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438" y="3980762"/>
              <a:ext cx="3208978" cy="46265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object 9"/>
          <p:cNvSpPr txBox="1"/>
          <p:nvPr/>
        </p:nvSpPr>
        <p:spPr>
          <a:xfrm>
            <a:off x="1898650" y="10778800"/>
            <a:ext cx="4365082" cy="135973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91490" marR="5080" indent="-479425" algn="ctr">
              <a:lnSpc>
                <a:spcPct val="98600"/>
              </a:lnSpc>
              <a:spcBef>
                <a:spcPts val="130"/>
              </a:spcBef>
            </a:pPr>
            <a:r>
              <a:rPr sz="2000" b="1" dirty="0">
                <a:solidFill>
                  <a:srgbClr val="5F5F5F"/>
                </a:solidFill>
                <a:latin typeface="Arial"/>
                <a:cs typeface="Arial"/>
              </a:rPr>
              <a:t>PLANEACIÓN</a:t>
            </a:r>
            <a:r>
              <a:rPr sz="2000" b="1" spc="-1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5F5F5F"/>
                </a:solidFill>
                <a:latin typeface="Arial"/>
                <a:cs typeface="Arial"/>
              </a:rPr>
              <a:t>ESTRATÉGICA: </a:t>
            </a:r>
            <a:r>
              <a:rPr sz="2000" b="1" spc="-10" dirty="0">
                <a:solidFill>
                  <a:srgbClr val="5F5F5F"/>
                </a:solidFill>
                <a:latin typeface="Arial"/>
                <a:cs typeface="Arial"/>
              </a:rPr>
              <a:t>CASOS</a:t>
            </a:r>
            <a:r>
              <a:rPr sz="2000" b="1" spc="-4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2000" b="1" spc="-4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F5F5F"/>
                </a:solidFill>
                <a:latin typeface="Arial"/>
                <a:cs typeface="Arial"/>
              </a:rPr>
              <a:t>ESTUDIO</a:t>
            </a:r>
            <a:endParaRPr lang="es-ES" sz="2000" b="1" spc="-10" dirty="0">
              <a:solidFill>
                <a:srgbClr val="5F5F5F"/>
              </a:solidFill>
              <a:latin typeface="Arial"/>
              <a:cs typeface="Arial"/>
            </a:endParaRPr>
          </a:p>
          <a:p>
            <a:pPr marL="491490" marR="5080" indent="-479425" algn="ctr">
              <a:lnSpc>
                <a:spcPct val="98600"/>
              </a:lnSpc>
              <a:spcBef>
                <a:spcPts val="130"/>
              </a:spcBef>
            </a:pPr>
            <a:r>
              <a:rPr sz="1600" spc="-20" dirty="0">
                <a:solidFill>
                  <a:srgbClr val="5F5F5F"/>
                </a:solidFill>
                <a:latin typeface="Arial MT"/>
                <a:cs typeface="Arial MT"/>
              </a:rPr>
              <a:t>ROJAS</a:t>
            </a:r>
            <a:r>
              <a:rPr sz="1600" spc="-4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5F5F5F"/>
                </a:solidFill>
                <a:latin typeface="Arial MT"/>
                <a:cs typeface="Arial MT"/>
              </a:rPr>
              <a:t>LÓPEZ,</a:t>
            </a:r>
            <a:r>
              <a:rPr sz="1600" spc="-4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5F5F5F"/>
                </a:solidFill>
                <a:latin typeface="Arial MT"/>
                <a:cs typeface="Arial MT"/>
              </a:rPr>
              <a:t>MIGUEL;</a:t>
            </a:r>
            <a:endParaRPr sz="1600" dirty="0">
              <a:latin typeface="Arial MT"/>
              <a:cs typeface="Arial MT"/>
            </a:endParaRPr>
          </a:p>
          <a:p>
            <a:pPr algn="ctr">
              <a:lnSpc>
                <a:spcPts val="1800"/>
              </a:lnSpc>
            </a:pPr>
            <a:r>
              <a:rPr sz="1600" spc="-10" dirty="0">
                <a:solidFill>
                  <a:srgbClr val="5F5F5F"/>
                </a:solidFill>
                <a:latin typeface="Arial MT"/>
                <a:cs typeface="Arial MT"/>
              </a:rPr>
              <a:t>MEDINA</a:t>
            </a:r>
            <a:r>
              <a:rPr sz="1600" spc="-5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5F5F5F"/>
                </a:solidFill>
                <a:latin typeface="Arial MT"/>
                <a:cs typeface="Arial MT"/>
              </a:rPr>
              <a:t>MARÍN,</a:t>
            </a:r>
            <a:r>
              <a:rPr sz="1600" spc="-5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5F5F5F"/>
                </a:solidFill>
                <a:latin typeface="Arial MT"/>
                <a:cs typeface="Arial MT"/>
              </a:rPr>
              <a:t>LAURA</a:t>
            </a:r>
            <a:r>
              <a:rPr sz="1600" spc="-5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5F5F5F"/>
                </a:solidFill>
                <a:latin typeface="Arial MT"/>
                <a:cs typeface="Arial MT"/>
              </a:rPr>
              <a:t>JOHANA.</a:t>
            </a:r>
            <a:endParaRPr sz="16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 MT"/>
                <a:cs typeface="Arial MT"/>
              </a:rPr>
              <a:t>2ª.</a:t>
            </a:r>
            <a:r>
              <a:rPr sz="16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5F5F5F"/>
                </a:solidFill>
                <a:latin typeface="Arial MT"/>
                <a:cs typeface="Arial MT"/>
              </a:rPr>
              <a:t>Ed.</a:t>
            </a:r>
            <a:r>
              <a:rPr sz="16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600" spc="80" dirty="0">
                <a:solidFill>
                  <a:srgbClr val="5F5F5F"/>
                </a:solidFill>
                <a:latin typeface="Arial MT"/>
                <a:cs typeface="Arial MT"/>
              </a:rPr>
              <a:t>-</a:t>
            </a:r>
            <a:r>
              <a:rPr sz="16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46384" y="10778800"/>
            <a:ext cx="4633883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2000" b="1" dirty="0">
                <a:solidFill>
                  <a:srgbClr val="5F5F5F"/>
                </a:solidFill>
                <a:latin typeface="Arial"/>
                <a:cs typeface="Arial"/>
              </a:rPr>
              <a:t>CALCULO DE UNA VARIABLE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35" dirty="0">
                <a:solidFill>
                  <a:srgbClr val="5F5F5F"/>
                </a:solidFill>
                <a:latin typeface="Arial MT"/>
                <a:cs typeface="Arial MT"/>
              </a:rPr>
              <a:t>STEWART, JAMES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35" dirty="0">
                <a:solidFill>
                  <a:srgbClr val="5F5F5F"/>
                </a:solidFill>
                <a:latin typeface="Arial MT"/>
                <a:cs typeface="Arial MT"/>
              </a:rPr>
              <a:t>2022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296589" y="10778800"/>
            <a:ext cx="4594736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algn="ctr">
              <a:lnSpc>
                <a:spcPts val="2130"/>
              </a:lnSpc>
              <a:spcBef>
                <a:spcPts val="100"/>
              </a:spcBef>
            </a:pPr>
            <a:r>
              <a:rPr lang="es-MX" sz="2000" b="1" spc="-10" dirty="0">
                <a:solidFill>
                  <a:srgbClr val="5F5F5F"/>
                </a:solidFill>
                <a:latin typeface="Arial"/>
                <a:cs typeface="Arial"/>
              </a:rPr>
              <a:t>APRENDE A MODELAR APLICACIONES CON UML 3ED</a:t>
            </a:r>
            <a:r>
              <a:rPr lang="es-CO" sz="1600" spc="-25" dirty="0">
                <a:solidFill>
                  <a:srgbClr val="5F5F5F"/>
                </a:solidFill>
                <a:latin typeface="Arial MT"/>
                <a:cs typeface="Arial MT"/>
              </a:rPr>
              <a:t>GRACIA, JULIAN ESTEBAN</a:t>
            </a:r>
          </a:p>
          <a:p>
            <a:pPr marL="71755" algn="ctr">
              <a:lnSpc>
                <a:spcPts val="2130"/>
              </a:lnSpc>
              <a:spcBef>
                <a:spcPts val="100"/>
              </a:spcBef>
            </a:pPr>
            <a:r>
              <a:rPr lang="es-CO" sz="1600" spc="-25" dirty="0">
                <a:solidFill>
                  <a:srgbClr val="5F5F5F"/>
                </a:solidFill>
                <a:latin typeface="Arial MT"/>
                <a:cs typeface="Arial MT"/>
              </a:rPr>
              <a:t>4ª ed. 2022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22" name="Imagen 21" descr="Un violín sobre una superficie de madera&#10;&#10;Descripción generada automáticamente con confianza baja">
            <a:extLst>
              <a:ext uri="{FF2B5EF4-FFF2-40B4-BE49-F238E27FC236}">
                <a16:creationId xmlns:a16="http://schemas.microsoft.com/office/drawing/2014/main" id="{5D6A3957-5C07-1313-ADF0-FA69707F0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0" y="3958299"/>
            <a:ext cx="3666807" cy="550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n 2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F08962A-93FB-2897-A4A8-5609C1477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171" y="3996567"/>
            <a:ext cx="4166153" cy="547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61CB77E5-DAA1-2B9D-9A86-D097657FAB4D}"/>
              </a:ext>
            </a:extLst>
          </p:cNvPr>
          <p:cNvSpPr/>
          <p:nvPr/>
        </p:nvSpPr>
        <p:spPr>
          <a:xfrm>
            <a:off x="3727450" y="9883271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684018D2-5F8A-1699-C8BB-C47EB8E1CDC7}"/>
              </a:ext>
            </a:extLst>
          </p:cNvPr>
          <p:cNvSpPr/>
          <p:nvPr/>
        </p:nvSpPr>
        <p:spPr>
          <a:xfrm>
            <a:off x="15748608" y="9883271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96CE554F-B2AF-89D3-F3DE-78B01CA85371}"/>
              </a:ext>
            </a:extLst>
          </p:cNvPr>
          <p:cNvSpPr/>
          <p:nvPr/>
        </p:nvSpPr>
        <p:spPr>
          <a:xfrm>
            <a:off x="9275490" y="9883271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4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4633" y="342909"/>
            <a:ext cx="2827655" cy="9759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85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49" y="729423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4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en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la</a:t>
            </a:r>
            <a:r>
              <a:rPr sz="3200" b="1" spc="-6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lang="es-MX" sz="3200" b="1" spc="-10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68003" y="10647252"/>
            <a:ext cx="5105399" cy="1200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91490" marR="5080" indent="-479425" algn="ctr">
              <a:lnSpc>
                <a:spcPct val="98600"/>
              </a:lnSpc>
              <a:spcBef>
                <a:spcPts val="130"/>
              </a:spcBef>
            </a:pPr>
            <a:r>
              <a:rPr lang="es-CO" sz="1600" b="1" dirty="0">
                <a:solidFill>
                  <a:srgbClr val="5F5F5F"/>
                </a:solidFill>
                <a:latin typeface="Arial"/>
                <a:cs typeface="Arial"/>
              </a:rPr>
              <a:t>CIRCUITOS ELECTRICOS; CIRCUITOS ELECTRICOS - PROBLEMAS; ANALISIS DE CIRCUITOS ELECTRICOS; INSTALACIONES ELECTRICAS</a:t>
            </a:r>
          </a:p>
          <a:p>
            <a:pPr marL="491490" marR="5080" indent="-479425" algn="ctr">
              <a:lnSpc>
                <a:spcPct val="98600"/>
              </a:lnSpc>
              <a:spcBef>
                <a:spcPts val="130"/>
              </a:spcBef>
            </a:pPr>
            <a:r>
              <a:rPr lang="es-CO" sz="1400" b="1" dirty="0">
                <a:solidFill>
                  <a:srgbClr val="5F5F5F"/>
                </a:solidFill>
                <a:latin typeface="Arial"/>
                <a:cs typeface="Arial"/>
              </a:rPr>
              <a:t>CHARLES K. ALEXANDER</a:t>
            </a:r>
          </a:p>
          <a:p>
            <a:pPr marL="491490" marR="5080" indent="-479425" algn="ctr">
              <a:lnSpc>
                <a:spcPct val="98600"/>
              </a:lnSpc>
              <a:spcBef>
                <a:spcPts val="130"/>
              </a:spcBef>
            </a:pPr>
            <a:r>
              <a:rPr lang="es-CO" sz="1400" b="1" dirty="0">
                <a:solidFill>
                  <a:srgbClr val="5F5F5F"/>
                </a:solidFill>
                <a:latin typeface="Arial"/>
                <a:cs typeface="Arial"/>
              </a:rPr>
              <a:t>7ª </a:t>
            </a:r>
            <a:r>
              <a:rPr lang="es-CO" sz="1400" b="1" dirty="0" err="1">
                <a:solidFill>
                  <a:srgbClr val="5F5F5F"/>
                </a:solidFill>
                <a:latin typeface="Arial"/>
                <a:cs typeface="Arial"/>
              </a:rPr>
              <a:t>edi</a:t>
            </a:r>
            <a:r>
              <a:rPr lang="es-CO" sz="1400" b="1" dirty="0">
                <a:solidFill>
                  <a:srgbClr val="5F5F5F"/>
                </a:solidFill>
                <a:latin typeface="Arial"/>
                <a:cs typeface="Arial"/>
              </a:rPr>
              <a:t>. 2022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52023" y="10627147"/>
            <a:ext cx="3833495" cy="1361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MX" sz="2000" b="1" dirty="0">
                <a:solidFill>
                  <a:srgbClr val="5F5F5F"/>
                </a:solidFill>
                <a:latin typeface="Arial"/>
                <a:cs typeface="Arial"/>
              </a:rPr>
              <a:t>ECUACIONES DIFERENCIALES CON APLICACIONES DE MODELADO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35" dirty="0">
                <a:solidFill>
                  <a:srgbClr val="5F5F5F"/>
                </a:solidFill>
                <a:latin typeface="Arial MT"/>
                <a:cs typeface="Arial MT"/>
              </a:rPr>
              <a:t>ZILL, DENNIS G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35" dirty="0">
                <a:solidFill>
                  <a:srgbClr val="5F5F5F"/>
                </a:solidFill>
                <a:latin typeface="Arial MT"/>
                <a:cs typeface="Arial MT"/>
              </a:rPr>
              <a:t>11 ed. 2023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494078" y="10627146"/>
            <a:ext cx="3801110" cy="1633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2130"/>
              </a:lnSpc>
              <a:spcBef>
                <a:spcPts val="100"/>
              </a:spcBef>
            </a:pPr>
            <a:r>
              <a:rPr lang="es-MX" sz="2000" b="1" spc="-10" dirty="0">
                <a:solidFill>
                  <a:srgbClr val="5F5F5F"/>
                </a:solidFill>
                <a:latin typeface="Arial"/>
                <a:cs typeface="Arial"/>
              </a:rPr>
              <a:t>INGENIERIA DEL SOFTWARE UN ENFOQUE BASADO EN PROCESOS</a:t>
            </a:r>
          </a:p>
          <a:p>
            <a:pPr marL="71755">
              <a:lnSpc>
                <a:spcPts val="2130"/>
              </a:lnSpc>
              <a:spcBef>
                <a:spcPts val="100"/>
              </a:spcBef>
            </a:pPr>
            <a:r>
              <a:rPr lang="pt-BR" sz="1600" spc="-25" dirty="0">
                <a:solidFill>
                  <a:srgbClr val="5F5F5F"/>
                </a:solidFill>
                <a:latin typeface="Arial MT"/>
                <a:cs typeface="Arial MT"/>
              </a:rPr>
              <a:t>MONTILVA C, JONAS; BARRIOS A, JUDITH</a:t>
            </a:r>
          </a:p>
          <a:p>
            <a:pPr marL="71755">
              <a:lnSpc>
                <a:spcPts val="2130"/>
              </a:lnSpc>
              <a:spcBef>
                <a:spcPts val="100"/>
              </a:spcBef>
            </a:pPr>
            <a:r>
              <a:rPr lang="pt-BR" sz="1600" spc="-25" dirty="0">
                <a:solidFill>
                  <a:srgbClr val="5F5F5F"/>
                </a:solidFill>
                <a:latin typeface="Arial MT"/>
                <a:cs typeface="Arial MT"/>
              </a:rPr>
              <a:t>2021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22" name="Imagen 21" descr="Imagen que contiene texto, libro, foto, firmar&#10;&#10;Descripción generada automáticamente">
            <a:extLst>
              <a:ext uri="{FF2B5EF4-FFF2-40B4-BE49-F238E27FC236}">
                <a16:creationId xmlns:a16="http://schemas.microsoft.com/office/drawing/2014/main" id="{165A4876-4F4A-5FBD-67BA-046333210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08" y="3332770"/>
            <a:ext cx="4503869" cy="579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D5F472F-1289-650E-C428-194F81E27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23" y="3342168"/>
            <a:ext cx="4368983" cy="561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n 25" descr="Texto&#10;&#10;Descripción generada automáticamente con confianza media">
            <a:extLst>
              <a:ext uri="{FF2B5EF4-FFF2-40B4-BE49-F238E27FC236}">
                <a16:creationId xmlns:a16="http://schemas.microsoft.com/office/drawing/2014/main" id="{9C1EC614-94E9-2EF9-7999-E65CFF0495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53" y="3332770"/>
            <a:ext cx="3801110" cy="570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5CE9CCA2-3151-77A9-B785-0E45B9110C58}"/>
              </a:ext>
            </a:extLst>
          </p:cNvPr>
          <p:cNvSpPr/>
          <p:nvPr/>
        </p:nvSpPr>
        <p:spPr>
          <a:xfrm>
            <a:off x="4032250" y="9809190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03C5A295-B838-47E3-2CEE-4BD7013FB23E}"/>
              </a:ext>
            </a:extLst>
          </p:cNvPr>
          <p:cNvSpPr/>
          <p:nvPr/>
        </p:nvSpPr>
        <p:spPr>
          <a:xfrm>
            <a:off x="16141653" y="9809190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7B92416C-FF77-706E-5692-61B7C8CC2156}"/>
              </a:ext>
            </a:extLst>
          </p:cNvPr>
          <p:cNvSpPr/>
          <p:nvPr/>
        </p:nvSpPr>
        <p:spPr>
          <a:xfrm>
            <a:off x="10301259" y="9809190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413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4633" y="342909"/>
            <a:ext cx="2827655" cy="9759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85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49" y="729423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4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en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la</a:t>
            </a:r>
            <a:r>
              <a:rPr sz="3200" b="1" spc="-6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7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lang="es-MX" sz="3200" b="1" spc="-10" dirty="0">
                <a:solidFill>
                  <a:srgbClr val="004E81"/>
                </a:solidFill>
                <a:latin typeface="Arial"/>
                <a:cs typeface="Arial"/>
              </a:rPr>
              <a:t>Pereira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17650" y="11064748"/>
            <a:ext cx="4204641" cy="18686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91490" marR="5080" indent="-479425" algn="ctr">
              <a:lnSpc>
                <a:spcPts val="2130"/>
              </a:lnSpc>
              <a:spcBef>
                <a:spcPts val="100"/>
              </a:spcBef>
            </a:pPr>
            <a:r>
              <a:rPr lang="es-MX" sz="2000" b="1" dirty="0">
                <a:solidFill>
                  <a:srgbClr val="5F5F5F"/>
                </a:solidFill>
                <a:latin typeface="Arial"/>
                <a:cs typeface="Arial"/>
              </a:rPr>
              <a:t>INTRODUCCION A LA PROGRAMACION CON PYTHON</a:t>
            </a:r>
          </a:p>
          <a:p>
            <a:pPr marL="491490" marR="5080" indent="-479425" algn="ctr">
              <a:lnSpc>
                <a:spcPct val="98600"/>
              </a:lnSpc>
              <a:spcBef>
                <a:spcPts val="130"/>
              </a:spcBef>
            </a:pPr>
            <a:r>
              <a:rPr lang="es-CO" sz="1600" spc="-20" dirty="0">
                <a:solidFill>
                  <a:srgbClr val="5F5F5F"/>
                </a:solidFill>
                <a:latin typeface="Arial MT"/>
                <a:cs typeface="Arial MT"/>
              </a:rPr>
              <a:t>MUÑOZ GUERRERO, LUIS EDUARDO; TREJOS BURITICA ,OMAR IVAN</a:t>
            </a:r>
          </a:p>
          <a:p>
            <a:pPr marL="491490" marR="5080" indent="-479425" algn="ctr">
              <a:lnSpc>
                <a:spcPct val="98600"/>
              </a:lnSpc>
              <a:spcBef>
                <a:spcPts val="130"/>
              </a:spcBef>
            </a:pPr>
            <a:r>
              <a:rPr lang="es-CO" sz="1600" spc="-20" dirty="0">
                <a:solidFill>
                  <a:srgbClr val="5F5F5F"/>
                </a:solidFill>
                <a:latin typeface="Arial MT"/>
                <a:cs typeface="Arial MT"/>
              </a:rPr>
              <a:t>24ª Ed. 2020</a:t>
            </a:r>
          </a:p>
          <a:p>
            <a:pPr marL="491490" marR="5080" indent="-479425">
              <a:lnSpc>
                <a:spcPct val="98600"/>
              </a:lnSpc>
              <a:spcBef>
                <a:spcPts val="130"/>
              </a:spcBef>
            </a:pPr>
            <a:endParaRPr sz="16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35302" y="11028680"/>
            <a:ext cx="3833495" cy="138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MX" sz="2000" b="1" dirty="0">
                <a:solidFill>
                  <a:srgbClr val="5F5F5F"/>
                </a:solidFill>
                <a:latin typeface="Arial"/>
                <a:cs typeface="Arial"/>
              </a:rPr>
              <a:t>JAVA SCRIPT APRENDER JAVASCRIPT AVANZADO CON 100 EJERCICIOS PRACTICOS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35" dirty="0">
                <a:solidFill>
                  <a:srgbClr val="5F5F5F"/>
                </a:solidFill>
                <a:latin typeface="Arial MT"/>
                <a:cs typeface="Arial MT"/>
              </a:rPr>
              <a:t>MEDIAACTIVE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CO" sz="1600" spc="-35" dirty="0">
                <a:solidFill>
                  <a:srgbClr val="5F5F5F"/>
                </a:solidFill>
                <a:latin typeface="Arial MT"/>
                <a:cs typeface="Arial MT"/>
              </a:rPr>
              <a:t>4ª ed. 2022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788134" y="11272593"/>
            <a:ext cx="380111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2130"/>
              </a:lnSpc>
              <a:spcBef>
                <a:spcPts val="100"/>
              </a:spcBef>
            </a:pPr>
            <a:r>
              <a:rPr lang="es-MX" sz="2000" b="1" spc="-10" dirty="0">
                <a:solidFill>
                  <a:srgbClr val="5F5F5F"/>
                </a:solidFill>
                <a:latin typeface="Arial"/>
                <a:cs typeface="Arial"/>
              </a:rPr>
              <a:t>PROGRAMACION ORIENTADA A OBJETOS CON C++</a:t>
            </a:r>
          </a:p>
          <a:p>
            <a:pPr marL="71755">
              <a:lnSpc>
                <a:spcPts val="2130"/>
              </a:lnSpc>
              <a:spcBef>
                <a:spcPts val="100"/>
              </a:spcBef>
            </a:pPr>
            <a:r>
              <a:rPr lang="es-CO" sz="1600" spc="-25" dirty="0">
                <a:solidFill>
                  <a:srgbClr val="5F5F5F"/>
                </a:solidFill>
                <a:latin typeface="Arial MT"/>
                <a:cs typeface="Arial MT"/>
              </a:rPr>
              <a:t>CEBALLOS, FRANCISCO JAVIER</a:t>
            </a:r>
          </a:p>
          <a:p>
            <a:pPr marL="71755">
              <a:lnSpc>
                <a:spcPts val="2130"/>
              </a:lnSpc>
              <a:spcBef>
                <a:spcPts val="100"/>
              </a:spcBef>
            </a:pPr>
            <a:r>
              <a:rPr lang="es-CO" sz="1600" spc="-25" dirty="0">
                <a:solidFill>
                  <a:srgbClr val="5F5F5F"/>
                </a:solidFill>
                <a:latin typeface="Arial MT"/>
                <a:cs typeface="Arial MT"/>
              </a:rPr>
              <a:t>5ª ed. 2019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22" name="Imagen 21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F1CF4121-371F-4708-04E4-DEC49A8D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881" y="3389739"/>
            <a:ext cx="4590481" cy="610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n 2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AC4DA14-BE2F-7030-16F1-CB8DE925E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430" y="3268882"/>
            <a:ext cx="4372406" cy="622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Introducción a la programación con Python">
            <a:extLst>
              <a:ext uri="{FF2B5EF4-FFF2-40B4-BE49-F238E27FC236}">
                <a16:creationId xmlns:a16="http://schemas.microsoft.com/office/drawing/2014/main" id="{B704D8D0-88CB-209B-6C8A-1BA3D6479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02" y="3504120"/>
            <a:ext cx="4204642" cy="598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02516304-3515-4A4E-F7DD-7D9A75A9F394}"/>
              </a:ext>
            </a:extLst>
          </p:cNvPr>
          <p:cNvSpPr/>
          <p:nvPr/>
        </p:nvSpPr>
        <p:spPr>
          <a:xfrm>
            <a:off x="3382763" y="10061775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004E85E2-6F49-F0B5-EB6A-D6FB9BFEB2D3}"/>
              </a:ext>
            </a:extLst>
          </p:cNvPr>
          <p:cNvSpPr/>
          <p:nvPr/>
        </p:nvSpPr>
        <p:spPr>
          <a:xfrm>
            <a:off x="16124123" y="10233238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2F9DEB59-58E3-850D-726A-A799E078D9E8}"/>
              </a:ext>
            </a:extLst>
          </p:cNvPr>
          <p:cNvSpPr/>
          <p:nvPr/>
        </p:nvSpPr>
        <p:spPr>
          <a:xfrm>
            <a:off x="9797470" y="10115577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28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4633" y="342909"/>
            <a:ext cx="2827655" cy="9759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85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37" y="729423"/>
            <a:ext cx="84569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4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9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en</a:t>
            </a:r>
            <a:r>
              <a:rPr sz="3200" b="1" spc="-9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las</a:t>
            </a:r>
            <a:r>
              <a:rPr sz="3200" b="1" spc="-9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lang="es-ES" sz="3200" b="1" dirty="0">
                <a:solidFill>
                  <a:srgbClr val="004E81"/>
                </a:solidFill>
                <a:latin typeface="Arial"/>
                <a:cs typeface="Arial"/>
              </a:rPr>
              <a:t> -</a:t>
            </a:r>
            <a:r>
              <a:rPr sz="3200" b="1" spc="-9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Medellín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99578" y="10931544"/>
            <a:ext cx="3093085" cy="111055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spcBef>
                <a:spcPts val="459"/>
              </a:spcBef>
            </a:pPr>
            <a:r>
              <a:rPr lang="es-CO" sz="2400" b="1" dirty="0">
                <a:solidFill>
                  <a:srgbClr val="5F5F5F"/>
                </a:solidFill>
                <a:latin typeface="Arial"/>
                <a:cs typeface="Arial"/>
              </a:rPr>
              <a:t>EMBRIOLOGIA MEDICA</a:t>
            </a:r>
          </a:p>
          <a:p>
            <a:pPr marL="12700" marR="5080" algn="ctr">
              <a:lnSpc>
                <a:spcPts val="1800"/>
              </a:lnSpc>
              <a:spcBef>
                <a:spcPts val="459"/>
              </a:spcBef>
            </a:pPr>
            <a:r>
              <a:rPr lang="es-CO" spc="-10" dirty="0">
                <a:solidFill>
                  <a:srgbClr val="5F5F5F"/>
                </a:solidFill>
                <a:latin typeface="Arial MT"/>
                <a:cs typeface="Arial MT"/>
              </a:rPr>
              <a:t>LANGMAN, SADLER, T.W</a:t>
            </a:r>
          </a:p>
          <a:p>
            <a:pPr marL="12700" marR="5080" algn="ctr">
              <a:lnSpc>
                <a:spcPts val="1800"/>
              </a:lnSpc>
              <a:spcBef>
                <a:spcPts val="459"/>
              </a:spcBef>
            </a:pPr>
            <a:r>
              <a:rPr lang="es-CO" spc="-10" dirty="0">
                <a:solidFill>
                  <a:srgbClr val="5F5F5F"/>
                </a:solidFill>
                <a:latin typeface="Arial MT"/>
                <a:cs typeface="Arial MT"/>
              </a:rPr>
              <a:t>15ª. Ed. 2023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10865" y="995792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889568" y="10813607"/>
            <a:ext cx="4310380" cy="1608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5F5F5F"/>
                </a:solidFill>
                <a:latin typeface="Arial"/>
                <a:cs typeface="Arial"/>
              </a:rPr>
              <a:t>PHILLIPS CIENCIA DE LOS MATERIALES DENTALES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CO" spc="-10" dirty="0">
                <a:solidFill>
                  <a:srgbClr val="5F5F5F"/>
                </a:solidFill>
                <a:latin typeface="Arial MT"/>
                <a:cs typeface="Arial MT"/>
              </a:rPr>
              <a:t>SHEN, CHIAYI; RAWLS, H. RALPH; ESQUIVEL-UPSHAW, JOSEPHINE F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CO" spc="-10" dirty="0">
                <a:solidFill>
                  <a:srgbClr val="5F5F5F"/>
                </a:solidFill>
                <a:latin typeface="Arial MT"/>
                <a:cs typeface="Arial MT"/>
              </a:rPr>
              <a:t>13ª. 2022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833003" y="999099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13650" y="10778722"/>
            <a:ext cx="5152390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marR="215900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0" dirty="0">
                <a:solidFill>
                  <a:srgbClr val="5F5F5F"/>
                </a:solidFill>
                <a:latin typeface="Arial"/>
                <a:cs typeface="Arial"/>
              </a:rPr>
              <a:t>MOORE ANATOMIA CON ORIENTACION CLINICA</a:t>
            </a:r>
          </a:p>
          <a:p>
            <a:pPr marL="223520" marR="215900" algn="ctr">
              <a:lnSpc>
                <a:spcPct val="100000"/>
              </a:lnSpc>
              <a:spcBef>
                <a:spcPts val="100"/>
              </a:spcBef>
            </a:pPr>
            <a:r>
              <a:rPr lang="en-US" spc="-35" dirty="0">
                <a:solidFill>
                  <a:srgbClr val="5F5F5F"/>
                </a:solidFill>
                <a:latin typeface="Arial MT"/>
                <a:cs typeface="Arial MT"/>
              </a:rPr>
              <a:t>DALLEY, ARTHUR F; AGUR, ANNE M. R.</a:t>
            </a:r>
          </a:p>
          <a:p>
            <a:pPr marL="223520" marR="215900" algn="ctr">
              <a:lnSpc>
                <a:spcPct val="100000"/>
              </a:lnSpc>
              <a:spcBef>
                <a:spcPts val="100"/>
              </a:spcBef>
            </a:pPr>
            <a:r>
              <a:rPr lang="en-US" spc="-35" dirty="0">
                <a:solidFill>
                  <a:srgbClr val="5F5F5F"/>
                </a:solidFill>
                <a:latin typeface="Arial MT"/>
                <a:cs typeface="Arial MT"/>
              </a:rPr>
              <a:t>9a ed. 2023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52050" y="995792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LANGMAN Embriología Médica">
            <a:extLst>
              <a:ext uri="{FF2B5EF4-FFF2-40B4-BE49-F238E27FC236}">
                <a16:creationId xmlns:a16="http://schemas.microsoft.com/office/drawing/2014/main" id="{614FC6A5-0866-9190-F71D-4E5B8ABBA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95" y="3664069"/>
            <a:ext cx="4235705" cy="586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ore Anatomía Con Orientación Clínica.">
            <a:extLst>
              <a:ext uri="{FF2B5EF4-FFF2-40B4-BE49-F238E27FC236}">
                <a16:creationId xmlns:a16="http://schemas.microsoft.com/office/drawing/2014/main" id="{226E529A-FEC1-D30E-F02A-256A02A2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30" y="3664073"/>
            <a:ext cx="4508059" cy="5860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illips. Ciencia de los Materiales Dentales (13ª Ed. )">
            <a:extLst>
              <a:ext uri="{FF2B5EF4-FFF2-40B4-BE49-F238E27FC236}">
                <a16:creationId xmlns:a16="http://schemas.microsoft.com/office/drawing/2014/main" id="{39079666-49AD-B468-3AE2-C90F73FA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28" y="3742919"/>
            <a:ext cx="4508060" cy="577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37" y="729423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la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Medellín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55679" y="9455192"/>
            <a:ext cx="3093085" cy="749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spcBef>
                <a:spcPts val="459"/>
              </a:spcBef>
            </a:pP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TRAUMA</a:t>
            </a:r>
            <a:r>
              <a:rPr sz="1800" b="1" spc="-3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5F5F5F"/>
                </a:solidFill>
                <a:latin typeface="Arial"/>
                <a:cs typeface="Arial"/>
              </a:rPr>
              <a:t>DENTOALVEOLAR </a:t>
            </a:r>
            <a:r>
              <a:rPr sz="1800" b="1" spc="-484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TOBON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CALLE,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DIEGO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MAURICIO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2021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67763" y="9012504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783497" y="4409796"/>
            <a:ext cx="3439160" cy="4438015"/>
            <a:chOff x="1783497" y="4409796"/>
            <a:chExt cx="3439160" cy="4438015"/>
          </a:xfrm>
        </p:grpSpPr>
        <p:sp>
          <p:nvSpPr>
            <p:cNvPr id="9" name="object 9"/>
            <p:cNvSpPr/>
            <p:nvPr/>
          </p:nvSpPr>
          <p:spPr>
            <a:xfrm>
              <a:off x="2186433" y="4526563"/>
              <a:ext cx="3035935" cy="4321175"/>
            </a:xfrm>
            <a:custGeom>
              <a:avLst/>
              <a:gdLst/>
              <a:ahLst/>
              <a:cxnLst/>
              <a:rect l="l" t="t" r="r" b="b"/>
              <a:pathLst>
                <a:path w="3035935" h="4321175">
                  <a:moveTo>
                    <a:pt x="3035920" y="0"/>
                  </a:moveTo>
                  <a:lnTo>
                    <a:pt x="0" y="0"/>
                  </a:lnTo>
                  <a:lnTo>
                    <a:pt x="0" y="4320986"/>
                  </a:lnTo>
                  <a:lnTo>
                    <a:pt x="3035920" y="4320986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497" y="4409796"/>
              <a:ext cx="3252541" cy="422991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021344" y="9276492"/>
            <a:ext cx="4310380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GUÍAS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CASOS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PROSTODONCIA </a:t>
            </a:r>
            <a:r>
              <a:rPr sz="1800" b="1" spc="-484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5F5F5F"/>
                </a:solidFill>
                <a:latin typeface="Arial"/>
                <a:cs typeface="Arial"/>
              </a:rPr>
              <a:t>TOTAL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Y </a:t>
            </a:r>
            <a:r>
              <a:rPr sz="1800" b="1" spc="-35" dirty="0">
                <a:solidFill>
                  <a:srgbClr val="5F5F5F"/>
                </a:solidFill>
                <a:latin typeface="Arial"/>
                <a:cs typeface="Arial"/>
              </a:rPr>
              <a:t>PARCIAL</a:t>
            </a:r>
            <a:endParaRPr sz="1800">
              <a:latin typeface="Arial"/>
              <a:cs typeface="Arial"/>
            </a:endParaRPr>
          </a:p>
          <a:p>
            <a:pPr marL="1407795" marR="1399540" algn="ctr">
              <a:lnSpc>
                <a:spcPts val="1800"/>
              </a:lnSpc>
              <a:spcBef>
                <a:spcPts val="5"/>
              </a:spcBef>
            </a:pP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WILDING,</a:t>
            </a:r>
            <a:r>
              <a:rPr sz="1500" spc="-6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ROBIN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040810" y="878246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957190" y="4176476"/>
            <a:ext cx="3414395" cy="4625975"/>
            <a:chOff x="7957190" y="4176476"/>
            <a:chExt cx="3414395" cy="4625975"/>
          </a:xfrm>
        </p:grpSpPr>
        <p:sp>
          <p:nvSpPr>
            <p:cNvPr id="14" name="object 14"/>
            <p:cNvSpPr/>
            <p:nvPr/>
          </p:nvSpPr>
          <p:spPr>
            <a:xfrm>
              <a:off x="8335210" y="4364348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7190" y="4176476"/>
              <a:ext cx="3227838" cy="448129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074774" y="9352058"/>
            <a:ext cx="5152390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marR="2159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ORTODONCIA: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PREMISAS, DIAGNOSTICO, </a:t>
            </a:r>
            <a:r>
              <a:rPr sz="1800" b="1" spc="-49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PLANIFICACION Y </a:t>
            </a:r>
            <a:r>
              <a:rPr sz="1800" b="1" spc="-30" dirty="0">
                <a:solidFill>
                  <a:srgbClr val="5F5F5F"/>
                </a:solidFill>
                <a:latin typeface="Arial"/>
                <a:cs typeface="Arial"/>
              </a:rPr>
              <a:t>TRATAMIENTO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ts val="1800"/>
              </a:lnSpc>
              <a:spcBef>
                <a:spcPts val="5"/>
              </a:spcBef>
            </a:pP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MATEU,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MARIA</a:t>
            </a:r>
            <a:r>
              <a:rPr sz="1500" spc="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EUGENIA;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BERTOLOTTI,</a:t>
            </a:r>
            <a:r>
              <a:rPr sz="1500" spc="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MARIA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CRISTINA; </a:t>
            </a:r>
            <a:r>
              <a:rPr sz="1500" spc="-4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SCHIWEIZER,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HEBE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80" dirty="0">
                <a:solidFill>
                  <a:srgbClr val="5F5F5F"/>
                </a:solidFill>
                <a:latin typeface="Arial MT"/>
                <a:cs typeface="Arial MT"/>
              </a:rPr>
              <a:t>SILVA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ts val="1739"/>
              </a:lnSpc>
            </a:pP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2ª.ED-2022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16539" y="890938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4756283" y="4315395"/>
            <a:ext cx="2842260" cy="4131310"/>
            <a:chOff x="14756283" y="4315395"/>
            <a:chExt cx="2842260" cy="4131310"/>
          </a:xfrm>
        </p:grpSpPr>
        <p:sp>
          <p:nvSpPr>
            <p:cNvPr id="19" name="object 19"/>
            <p:cNvSpPr/>
            <p:nvPr/>
          </p:nvSpPr>
          <p:spPr>
            <a:xfrm>
              <a:off x="14907089" y="4478037"/>
              <a:ext cx="2691765" cy="3968750"/>
            </a:xfrm>
            <a:custGeom>
              <a:avLst/>
              <a:gdLst/>
              <a:ahLst/>
              <a:cxnLst/>
              <a:rect l="l" t="t" r="r" b="b"/>
              <a:pathLst>
                <a:path w="2691765" h="3968750">
                  <a:moveTo>
                    <a:pt x="2691285" y="0"/>
                  </a:moveTo>
                  <a:lnTo>
                    <a:pt x="0" y="0"/>
                  </a:lnTo>
                  <a:lnTo>
                    <a:pt x="0" y="3968298"/>
                  </a:lnTo>
                  <a:lnTo>
                    <a:pt x="2691285" y="3968298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6283" y="4315395"/>
              <a:ext cx="2676081" cy="39918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24" y="729423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la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Medellín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98887" y="9276492"/>
            <a:ext cx="5180965" cy="129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2430" marR="38481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CASOS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5F5F5F"/>
                </a:solidFill>
                <a:latin typeface="Arial"/>
                <a:cs typeface="Arial"/>
              </a:rPr>
              <a:t>CLÍNICOS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EN </a:t>
            </a:r>
            <a:r>
              <a:rPr sz="1800" b="1" spc="-35" dirty="0">
                <a:solidFill>
                  <a:srgbClr val="5F5F5F"/>
                </a:solidFill>
                <a:latin typeface="Arial"/>
                <a:cs typeface="Arial"/>
              </a:rPr>
              <a:t>EL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5F5F5F"/>
                </a:solidFill>
                <a:latin typeface="Arial"/>
                <a:cs typeface="Arial"/>
              </a:rPr>
              <a:t>TRATAMIENTO </a:t>
            </a:r>
            <a:r>
              <a:rPr sz="1800" b="1" spc="-484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5F5F5F"/>
                </a:solidFill>
                <a:latin typeface="Arial"/>
                <a:cs typeface="Arial"/>
              </a:rPr>
              <a:t>ORTODÓNTICO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TEMPRANO: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ts val="1800"/>
              </a:lnSpc>
              <a:spcBef>
                <a:spcPts val="370"/>
              </a:spcBef>
            </a:pPr>
            <a:r>
              <a:rPr sz="1800" b="1" spc="-75" dirty="0">
                <a:solidFill>
                  <a:srgbClr val="5F5F5F"/>
                </a:solidFill>
                <a:latin typeface="Arial"/>
                <a:cs typeface="Arial"/>
              </a:rPr>
              <a:t>ATLAS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 </a:t>
            </a:r>
            <a:r>
              <a:rPr sz="1800" b="1" spc="10" dirty="0">
                <a:solidFill>
                  <a:srgbClr val="5F5F5F"/>
                </a:solidFill>
                <a:latin typeface="Arial"/>
                <a:cs typeface="Arial"/>
              </a:rPr>
              <a:t>CUÁNDO,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5F5F5F"/>
                </a:solidFill>
                <a:latin typeface="Arial"/>
                <a:cs typeface="Arial"/>
              </a:rPr>
              <a:t>CÓMO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Y POR QUÉ </a:t>
            </a:r>
            <a:r>
              <a:rPr sz="1800" b="1" spc="-95" dirty="0">
                <a:solidFill>
                  <a:srgbClr val="5F5F5F"/>
                </a:solidFill>
                <a:latin typeface="Arial"/>
                <a:cs typeface="Arial"/>
              </a:rPr>
              <a:t>TRATA </a:t>
            </a:r>
            <a:r>
              <a:rPr sz="1800" b="1" spc="-484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HARFIN,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JULIA;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65" dirty="0">
                <a:solidFill>
                  <a:srgbClr val="5F5F5F"/>
                </a:solidFill>
                <a:latin typeface="Arial MT"/>
                <a:cs typeface="Arial MT"/>
              </a:rPr>
              <a:t>SATRAVAHA,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SOMCHAI;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70" dirty="0">
                <a:solidFill>
                  <a:srgbClr val="5F5F5F"/>
                </a:solidFill>
                <a:latin typeface="Arial MT"/>
                <a:cs typeface="Arial MT"/>
              </a:rPr>
              <a:t>FALTIN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JR,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KURT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53266" y="878246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779288" y="4247581"/>
            <a:ext cx="3243580" cy="4600575"/>
            <a:chOff x="1779288" y="4247581"/>
            <a:chExt cx="3243580" cy="4600575"/>
          </a:xfrm>
        </p:grpSpPr>
        <p:sp>
          <p:nvSpPr>
            <p:cNvPr id="9" name="object 9"/>
            <p:cNvSpPr/>
            <p:nvPr/>
          </p:nvSpPr>
          <p:spPr>
            <a:xfrm>
              <a:off x="1986850" y="4410211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5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9288" y="4247581"/>
              <a:ext cx="3035920" cy="443775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23204" y="9625524"/>
            <a:ext cx="435737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15" dirty="0">
                <a:solidFill>
                  <a:srgbClr val="5F5F5F"/>
                </a:solidFill>
                <a:latin typeface="Arial"/>
                <a:cs typeface="Arial"/>
              </a:rPr>
              <a:t>COHEN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5F5F5F"/>
                </a:solidFill>
                <a:latin typeface="Arial"/>
                <a:cs typeface="Arial"/>
              </a:rPr>
              <a:t>VÍAS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5F5F5F"/>
                </a:solidFill>
                <a:latin typeface="Arial"/>
                <a:cs typeface="Arial"/>
              </a:rPr>
              <a:t>LA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5F5F5F"/>
                </a:solidFill>
                <a:latin typeface="Arial"/>
                <a:cs typeface="Arial"/>
              </a:rPr>
              <a:t>PULPA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770"/>
              </a:lnSpc>
            </a:pP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BERMAN,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LOUIS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H.;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5F5F5F"/>
                </a:solidFill>
                <a:latin typeface="Arial MT"/>
                <a:cs typeface="Arial MT"/>
              </a:rPr>
              <a:t>HARGREAVES,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KENNETH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25" dirty="0">
                <a:solidFill>
                  <a:srgbClr val="5F5F5F"/>
                </a:solidFill>
                <a:latin typeface="Arial MT"/>
                <a:cs typeface="Arial MT"/>
              </a:rPr>
              <a:t>M.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12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ed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80" dirty="0">
                <a:solidFill>
                  <a:srgbClr val="5F5F5F"/>
                </a:solidFill>
                <a:latin typeface="Arial MT"/>
                <a:cs typeface="Arial MT"/>
              </a:rPr>
              <a:t>-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2021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5860" y="890938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047545" y="4244515"/>
            <a:ext cx="3439160" cy="4558030"/>
            <a:chOff x="8047545" y="4244515"/>
            <a:chExt cx="3439160" cy="4558030"/>
          </a:xfrm>
        </p:grpSpPr>
        <p:sp>
          <p:nvSpPr>
            <p:cNvPr id="14" name="object 14"/>
            <p:cNvSpPr/>
            <p:nvPr/>
          </p:nvSpPr>
          <p:spPr>
            <a:xfrm>
              <a:off x="8450469" y="4364348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7545" y="4244515"/>
              <a:ext cx="3252541" cy="440969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896226" y="9352058"/>
            <a:ext cx="5739765" cy="12992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ABORDAJE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5F5F5F"/>
                </a:solidFill>
                <a:latin typeface="Arial"/>
                <a:cs typeface="Arial"/>
              </a:rPr>
              <a:t>CLÍNICO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INTEGRAL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 </a:t>
            </a:r>
            <a:r>
              <a:rPr sz="1800" b="1" spc="50" dirty="0">
                <a:solidFill>
                  <a:srgbClr val="5F5F5F"/>
                </a:solidFill>
                <a:latin typeface="Arial"/>
                <a:cs typeface="Arial"/>
              </a:rPr>
              <a:t>MINIMA </a:t>
            </a:r>
            <a:r>
              <a:rPr sz="1800" b="1" spc="5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INTERVENCIÓN DE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5F5F5F"/>
                </a:solidFill>
                <a:latin typeface="Arial"/>
                <a:cs typeface="Arial"/>
              </a:rPr>
              <a:t>LA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LESIÓN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CARIES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5F5F5F"/>
                </a:solidFill>
                <a:latin typeface="Arial"/>
                <a:cs typeface="Arial"/>
              </a:rPr>
              <a:t>DENTAL: </a:t>
            </a:r>
            <a:r>
              <a:rPr sz="1800" b="1" spc="-484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DIAGNÓSTICO, 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BIOMATERIALES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Y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5F5F5F"/>
                </a:solidFill>
                <a:latin typeface="Arial"/>
                <a:cs typeface="Arial"/>
              </a:rPr>
              <a:t>TRATAMIENTO 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GUIDIÑO-FERNADEZ,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60" dirty="0">
                <a:solidFill>
                  <a:srgbClr val="5F5F5F"/>
                </a:solidFill>
                <a:latin typeface="Arial MT"/>
                <a:cs typeface="Arial MT"/>
              </a:rPr>
              <a:t>SYLVIA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ts val="1800"/>
              </a:lnSpc>
            </a:pP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631798" y="890938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4666695" y="4315395"/>
            <a:ext cx="3243580" cy="4166870"/>
            <a:chOff x="14666695" y="4315395"/>
            <a:chExt cx="3243580" cy="4166870"/>
          </a:xfrm>
        </p:grpSpPr>
        <p:sp>
          <p:nvSpPr>
            <p:cNvPr id="19" name="object 19"/>
            <p:cNvSpPr/>
            <p:nvPr/>
          </p:nvSpPr>
          <p:spPr>
            <a:xfrm>
              <a:off x="14874320" y="4478037"/>
              <a:ext cx="3035935" cy="4004310"/>
            </a:xfrm>
            <a:custGeom>
              <a:avLst/>
              <a:gdLst/>
              <a:ahLst/>
              <a:cxnLst/>
              <a:rect l="l" t="t" r="r" b="b"/>
              <a:pathLst>
                <a:path w="3035934" h="4004309">
                  <a:moveTo>
                    <a:pt x="3035920" y="0"/>
                  </a:moveTo>
                  <a:lnTo>
                    <a:pt x="0" y="0"/>
                  </a:lnTo>
                  <a:lnTo>
                    <a:pt x="0" y="4003819"/>
                  </a:lnTo>
                  <a:lnTo>
                    <a:pt x="3035920" y="4003819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6695" y="4315395"/>
              <a:ext cx="3035920" cy="39918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50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49" y="729436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la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Medellín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337503" y="4040735"/>
            <a:ext cx="3378835" cy="4629785"/>
            <a:chOff x="2337503" y="4040735"/>
            <a:chExt cx="3378835" cy="4629785"/>
          </a:xfrm>
        </p:grpSpPr>
        <p:sp>
          <p:nvSpPr>
            <p:cNvPr id="7" name="object 7"/>
            <p:cNvSpPr/>
            <p:nvPr/>
          </p:nvSpPr>
          <p:spPr>
            <a:xfrm>
              <a:off x="2679964" y="4232704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5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7503" y="4040735"/>
              <a:ext cx="3179689" cy="448948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409736" y="9220439"/>
            <a:ext cx="5172075" cy="97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15" dirty="0">
                <a:solidFill>
                  <a:srgbClr val="5F5F5F"/>
                </a:solidFill>
                <a:latin typeface="Arial"/>
                <a:cs typeface="Arial"/>
              </a:rPr>
              <a:t>INMUNOLOGIA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 ROJAS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770"/>
              </a:lnSpc>
            </a:pP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HERNANDEZ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Y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RODRIGUEZ,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SERGIO;</a:t>
            </a:r>
            <a:endParaRPr sz="1500">
              <a:latin typeface="Arial MT"/>
              <a:cs typeface="Arial MT"/>
            </a:endParaRPr>
          </a:p>
          <a:p>
            <a:pPr marL="12065" marR="5080" algn="ctr">
              <a:lnSpc>
                <a:spcPct val="100000"/>
              </a:lnSpc>
            </a:pPr>
            <a:r>
              <a:rPr sz="1500" spc="-55" dirty="0">
                <a:solidFill>
                  <a:srgbClr val="5F5F5F"/>
                </a:solidFill>
                <a:latin typeface="Arial MT"/>
                <a:cs typeface="Arial MT"/>
              </a:rPr>
              <a:t>PALAFOX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60" dirty="0">
                <a:solidFill>
                  <a:srgbClr val="5F5F5F"/>
                </a:solidFill>
                <a:latin typeface="Arial MT"/>
                <a:cs typeface="Arial MT"/>
              </a:rPr>
              <a:t>DE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ANDA,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60" dirty="0">
                <a:solidFill>
                  <a:srgbClr val="5F5F5F"/>
                </a:solidFill>
                <a:latin typeface="Arial MT"/>
                <a:cs typeface="Arial MT"/>
              </a:rPr>
              <a:t>GUSTAVO,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AGUADO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CORTES,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CESAR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19ª.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Ed.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5F5F5F"/>
                </a:solidFill>
                <a:latin typeface="Arial MT"/>
                <a:cs typeface="Arial MT"/>
              </a:rPr>
              <a:t>-2023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61294" y="8777739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14821" y="881141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57486" y="881141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/>
          <p:cNvSpPr txBox="1"/>
          <p:nvPr/>
        </p:nvSpPr>
        <p:spPr>
          <a:xfrm>
            <a:off x="7457701" y="9245753"/>
            <a:ext cx="4714240" cy="129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LOS 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MEJORES</a:t>
            </a:r>
            <a:r>
              <a:rPr sz="1800" b="1" spc="-2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5F5F5F"/>
                </a:solidFill>
                <a:latin typeface="Arial"/>
                <a:cs typeface="Arial"/>
              </a:rPr>
              <a:t>APARATOS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ORTOPÉDICOS </a:t>
            </a:r>
            <a:r>
              <a:rPr sz="1800" b="1" spc="-484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FUNCIONALES PROTOCOLOS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5F5F5F"/>
                </a:solidFill>
                <a:latin typeface="Arial"/>
                <a:cs typeface="Arial"/>
              </a:rPr>
              <a:t>PARA</a:t>
            </a:r>
            <a:endParaRPr sz="1800">
              <a:latin typeface="Arial"/>
              <a:cs typeface="Arial"/>
            </a:endParaRPr>
          </a:p>
          <a:p>
            <a:pPr marL="1240155" marR="1232535" algn="ctr">
              <a:lnSpc>
                <a:spcPts val="1800"/>
              </a:lnSpc>
              <a:spcBef>
                <a:spcPts val="370"/>
              </a:spcBef>
            </a:pPr>
            <a:r>
              <a:rPr sz="1800" b="1" spc="-35" dirty="0">
                <a:solidFill>
                  <a:srgbClr val="5F5F5F"/>
                </a:solidFill>
                <a:latin typeface="Arial"/>
                <a:cs typeface="Arial"/>
              </a:rPr>
              <a:t>EL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USO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VOL.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5F5F5F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2 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RAMOS,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JOSE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ROBERTO </a:t>
            </a:r>
            <a:r>
              <a:rPr sz="1500" spc="-409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22" name="object 8"/>
          <p:cNvGrpSpPr/>
          <p:nvPr/>
        </p:nvGrpSpPr>
        <p:grpSpPr>
          <a:xfrm>
            <a:off x="8096154" y="4200357"/>
            <a:ext cx="3439160" cy="4438015"/>
            <a:chOff x="5377947" y="4409796"/>
            <a:chExt cx="3439160" cy="4438015"/>
          </a:xfrm>
        </p:grpSpPr>
        <p:sp>
          <p:nvSpPr>
            <p:cNvPr id="23" name="object 9"/>
            <p:cNvSpPr/>
            <p:nvPr/>
          </p:nvSpPr>
          <p:spPr>
            <a:xfrm>
              <a:off x="5780883" y="4526563"/>
              <a:ext cx="3035935" cy="4321175"/>
            </a:xfrm>
            <a:custGeom>
              <a:avLst/>
              <a:gdLst/>
              <a:ahLst/>
              <a:cxnLst/>
              <a:rect l="l" t="t" r="r" b="b"/>
              <a:pathLst>
                <a:path w="3035934" h="4321175">
                  <a:moveTo>
                    <a:pt x="3035920" y="0"/>
                  </a:moveTo>
                  <a:lnTo>
                    <a:pt x="0" y="0"/>
                  </a:lnTo>
                  <a:lnTo>
                    <a:pt x="0" y="4320986"/>
                  </a:lnTo>
                  <a:lnTo>
                    <a:pt x="3035920" y="4320986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7947" y="4409796"/>
              <a:ext cx="3255997" cy="4229915"/>
            </a:xfrm>
            <a:prstGeom prst="rect">
              <a:avLst/>
            </a:prstGeom>
          </p:spPr>
        </p:pic>
      </p:grpSp>
      <p:grpSp>
        <p:nvGrpSpPr>
          <p:cNvPr id="25" name="object 11"/>
          <p:cNvGrpSpPr/>
          <p:nvPr/>
        </p:nvGrpSpPr>
        <p:grpSpPr>
          <a:xfrm>
            <a:off x="14282449" y="3962940"/>
            <a:ext cx="3401695" cy="4629785"/>
            <a:chOff x="11564242" y="4172379"/>
            <a:chExt cx="3401695" cy="4629785"/>
          </a:xfrm>
        </p:grpSpPr>
        <p:sp>
          <p:nvSpPr>
            <p:cNvPr id="26" name="object 12"/>
            <p:cNvSpPr/>
            <p:nvPr/>
          </p:nvSpPr>
          <p:spPr>
            <a:xfrm>
              <a:off x="11929697" y="4364348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4242" y="4172379"/>
              <a:ext cx="3202645" cy="4489484"/>
            </a:xfrm>
            <a:prstGeom prst="rect">
              <a:avLst/>
            </a:prstGeom>
          </p:spPr>
        </p:pic>
      </p:grpSp>
      <p:sp>
        <p:nvSpPr>
          <p:cNvPr id="28" name="object 14"/>
          <p:cNvSpPr txBox="1"/>
          <p:nvPr/>
        </p:nvSpPr>
        <p:spPr>
          <a:xfrm>
            <a:off x="13843882" y="9142619"/>
            <a:ext cx="4239260" cy="102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035" marR="27241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ROBBINS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Y COTRAN </a:t>
            </a:r>
            <a:r>
              <a:rPr sz="1800" b="1" spc="-55" dirty="0">
                <a:solidFill>
                  <a:srgbClr val="5F5F5F"/>
                </a:solidFill>
                <a:latin typeface="Arial"/>
                <a:cs typeface="Arial"/>
              </a:rPr>
              <a:t>PATOLOGÍA </a:t>
            </a:r>
            <a:r>
              <a:rPr sz="1800" b="1" spc="-49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ESTRUCTURAL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FUNCIONAL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ts val="1800"/>
              </a:lnSpc>
              <a:spcBef>
                <a:spcPts val="5"/>
              </a:spcBef>
            </a:pP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KUMAR,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75" dirty="0">
                <a:solidFill>
                  <a:srgbClr val="5F5F5F"/>
                </a:solidFill>
                <a:latin typeface="Arial MT"/>
                <a:cs typeface="Arial MT"/>
              </a:rPr>
              <a:t>VINAY;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ABBAS,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ABUL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K; </a:t>
            </a: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ASTER,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JON </a:t>
            </a:r>
            <a:r>
              <a:rPr sz="1500" spc="-60" dirty="0">
                <a:solidFill>
                  <a:srgbClr val="5F5F5F"/>
                </a:solidFill>
                <a:latin typeface="Arial MT"/>
                <a:cs typeface="Arial MT"/>
              </a:rPr>
              <a:t>C </a:t>
            </a:r>
            <a:r>
              <a:rPr sz="1500" spc="-4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10ª.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Ed.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2021</a:t>
            </a:r>
            <a:endParaRPr sz="15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56388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37" y="729436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la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Medellín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14074" y="9311775"/>
            <a:ext cx="3486785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5F5F5F"/>
                </a:solidFill>
                <a:latin typeface="Arial"/>
                <a:cs typeface="Arial"/>
              </a:rPr>
              <a:t>FUNDAMENTOS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5F5F5F"/>
                </a:solidFill>
                <a:latin typeface="Arial"/>
                <a:cs typeface="Arial"/>
              </a:rPr>
              <a:t>MEDICINA: </a:t>
            </a:r>
            <a:r>
              <a:rPr sz="1800" b="1" spc="-49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NEUMOLOGÍA</a:t>
            </a:r>
            <a:endParaRPr sz="1800">
              <a:latin typeface="Arial"/>
              <a:cs typeface="Arial"/>
            </a:endParaRPr>
          </a:p>
          <a:p>
            <a:pPr marL="129539" marR="122555" algn="ctr">
              <a:lnSpc>
                <a:spcPts val="1800"/>
              </a:lnSpc>
              <a:spcBef>
                <a:spcPts val="5"/>
              </a:spcBef>
            </a:pPr>
            <a:r>
              <a:rPr sz="1500" spc="-55" dirty="0">
                <a:solidFill>
                  <a:srgbClr val="5F5F5F"/>
                </a:solidFill>
                <a:latin typeface="Arial MT"/>
                <a:cs typeface="Arial MT"/>
              </a:rPr>
              <a:t>TORRES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DUQUE,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CARLOS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ARTURO;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5F5F5F"/>
                </a:solidFill>
                <a:latin typeface="Arial MT"/>
                <a:cs typeface="Arial MT"/>
              </a:rPr>
              <a:t>AWAD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GARCIA,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CARLOS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ENRIQUE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7ª.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Ed.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15" dirty="0">
                <a:solidFill>
                  <a:srgbClr val="5F5F5F"/>
                </a:solidFill>
                <a:latin typeface="Arial MT"/>
                <a:cs typeface="Arial MT"/>
              </a:rPr>
              <a:t>-2020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423290" y="8869074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4838962" y="4266391"/>
            <a:ext cx="3439160" cy="4438015"/>
            <a:chOff x="14838962" y="4266391"/>
            <a:chExt cx="3439160" cy="4438015"/>
          </a:xfrm>
        </p:grpSpPr>
        <p:sp>
          <p:nvSpPr>
            <p:cNvPr id="9" name="object 9"/>
            <p:cNvSpPr/>
            <p:nvPr/>
          </p:nvSpPr>
          <p:spPr>
            <a:xfrm>
              <a:off x="15241974" y="4383146"/>
              <a:ext cx="3035935" cy="4321175"/>
            </a:xfrm>
            <a:custGeom>
              <a:avLst/>
              <a:gdLst/>
              <a:ahLst/>
              <a:cxnLst/>
              <a:rect l="l" t="t" r="r" b="b"/>
              <a:pathLst>
                <a:path w="3035934" h="4321175">
                  <a:moveTo>
                    <a:pt x="3035920" y="0"/>
                  </a:moveTo>
                  <a:lnTo>
                    <a:pt x="0" y="0"/>
                  </a:lnTo>
                  <a:lnTo>
                    <a:pt x="0" y="4320986"/>
                  </a:lnTo>
                  <a:lnTo>
                    <a:pt x="3035920" y="4320986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38962" y="4266391"/>
              <a:ext cx="3255997" cy="422989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804987" y="9201969"/>
            <a:ext cx="4597400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VENTILACIÓN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5F5F5F"/>
                </a:solidFill>
                <a:latin typeface="Arial"/>
                <a:cs typeface="Arial"/>
              </a:rPr>
              <a:t>MECÁNICA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EN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5F5F5F"/>
                </a:solidFill>
                <a:latin typeface="Arial"/>
                <a:cs typeface="Arial"/>
              </a:rPr>
              <a:t>PEDIATRÍA: </a:t>
            </a:r>
            <a:r>
              <a:rPr sz="1800" b="1" spc="-484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MANUAL 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DEL 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CURSO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VENTILACIÓN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5F5F5F"/>
                </a:solidFill>
                <a:latin typeface="Arial"/>
                <a:cs typeface="Arial"/>
              </a:rPr>
              <a:t>MECÁNICA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EN </a:t>
            </a:r>
            <a:r>
              <a:rPr sz="1800" b="1" spc="-25" dirty="0">
                <a:solidFill>
                  <a:srgbClr val="5F5F5F"/>
                </a:solidFill>
                <a:latin typeface="Arial"/>
                <a:cs typeface="Arial"/>
              </a:rPr>
              <a:t>PEDIATRÍA</a:t>
            </a:r>
            <a:endParaRPr sz="1800">
              <a:latin typeface="Arial"/>
              <a:cs typeface="Arial"/>
            </a:endParaRPr>
          </a:p>
          <a:p>
            <a:pPr marL="227965" marR="220345" algn="ctr">
              <a:lnSpc>
                <a:spcPts val="1800"/>
              </a:lnSpc>
              <a:spcBef>
                <a:spcPts val="10"/>
              </a:spcBef>
            </a:pP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SOCIEDAD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5" dirty="0">
                <a:solidFill>
                  <a:srgbClr val="5F5F5F"/>
                </a:solidFill>
                <a:latin typeface="Arial MT"/>
                <a:cs typeface="Arial MT"/>
              </a:rPr>
              <a:t>ARGENTINA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60" dirty="0">
                <a:solidFill>
                  <a:srgbClr val="5F5F5F"/>
                </a:solidFill>
                <a:latin typeface="Arial MT"/>
                <a:cs typeface="Arial MT"/>
              </a:rPr>
              <a:t>DE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5" dirty="0">
                <a:solidFill>
                  <a:srgbClr val="5F5F5F"/>
                </a:solidFill>
                <a:latin typeface="Arial MT"/>
                <a:cs typeface="Arial MT"/>
              </a:rPr>
              <a:t>TERAPIA</a:t>
            </a:r>
            <a:r>
              <a:rPr sz="1500" spc="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60" dirty="0">
                <a:solidFill>
                  <a:srgbClr val="5F5F5F"/>
                </a:solidFill>
                <a:latin typeface="Arial MT"/>
                <a:cs typeface="Arial MT"/>
              </a:rPr>
              <a:t>INTESIVA; </a:t>
            </a:r>
            <a:r>
              <a:rPr sz="1500" spc="-40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SIALBA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70" dirty="0">
                <a:solidFill>
                  <a:srgbClr val="5F5F5F"/>
                </a:solidFill>
                <a:latin typeface="Arial MT"/>
                <a:cs typeface="Arial MT"/>
              </a:rPr>
              <a:t>SERRATE.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ALEJANDRO</a:t>
            </a:r>
            <a:endParaRPr sz="1500">
              <a:latin typeface="Arial MT"/>
              <a:cs typeface="Arial MT"/>
            </a:endParaRPr>
          </a:p>
          <a:p>
            <a:pPr algn="ctr">
              <a:lnSpc>
                <a:spcPts val="1739"/>
              </a:lnSpc>
            </a:pP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2ª.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Ed.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80" dirty="0">
                <a:solidFill>
                  <a:srgbClr val="5F5F5F"/>
                </a:solidFill>
                <a:latin typeface="Arial MT"/>
                <a:cs typeface="Arial MT"/>
              </a:rPr>
              <a:t>-</a:t>
            </a:r>
            <a:r>
              <a:rPr sz="1500" spc="-1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2022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7795" y="8707927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751949" y="4266379"/>
            <a:ext cx="2773680" cy="4105910"/>
            <a:chOff x="2751949" y="4266379"/>
            <a:chExt cx="2773680" cy="4105910"/>
          </a:xfrm>
        </p:grpSpPr>
        <p:sp>
          <p:nvSpPr>
            <p:cNvPr id="14" name="object 14"/>
            <p:cNvSpPr/>
            <p:nvPr/>
          </p:nvSpPr>
          <p:spPr>
            <a:xfrm>
              <a:off x="2834074" y="4403501"/>
              <a:ext cx="2691765" cy="3968750"/>
            </a:xfrm>
            <a:custGeom>
              <a:avLst/>
              <a:gdLst/>
              <a:ahLst/>
              <a:cxnLst/>
              <a:rect l="l" t="t" r="r" b="b"/>
              <a:pathLst>
                <a:path w="2691765" h="3968750">
                  <a:moveTo>
                    <a:pt x="2691285" y="0"/>
                  </a:moveTo>
                  <a:lnTo>
                    <a:pt x="0" y="0"/>
                  </a:lnTo>
                  <a:lnTo>
                    <a:pt x="0" y="3968298"/>
                  </a:lnTo>
                  <a:lnTo>
                    <a:pt x="2691285" y="3968298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1949" y="4266379"/>
              <a:ext cx="2634240" cy="397239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086020" y="9227463"/>
            <a:ext cx="616331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10" dirty="0">
                <a:solidFill>
                  <a:srgbClr val="5F5F5F"/>
                </a:solidFill>
                <a:latin typeface="Arial"/>
                <a:cs typeface="Arial"/>
              </a:rPr>
              <a:t>MANEJO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 DE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5F5F5F"/>
                </a:solidFill>
                <a:latin typeface="Arial"/>
                <a:cs typeface="Arial"/>
              </a:rPr>
              <a:t>LA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5F5F5F"/>
                </a:solidFill>
                <a:latin typeface="Arial"/>
                <a:cs typeface="Arial"/>
              </a:rPr>
              <a:t>VÍA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5F5F5F"/>
                </a:solidFill>
                <a:latin typeface="Arial"/>
                <a:cs typeface="Arial"/>
              </a:rPr>
              <a:t>AÉREA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F5F5F"/>
                </a:solidFill>
                <a:latin typeface="Arial"/>
                <a:cs typeface="Arial"/>
              </a:rPr>
              <a:t>Y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F5F5F"/>
                </a:solidFill>
                <a:latin typeface="Arial"/>
                <a:cs typeface="Arial"/>
              </a:rPr>
              <a:t>VENTILACIÓN</a:t>
            </a:r>
            <a:r>
              <a:rPr sz="1800" b="1" spc="5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5F5F5F"/>
                </a:solidFill>
                <a:latin typeface="Arial"/>
                <a:cs typeface="Arial"/>
              </a:rPr>
              <a:t>MECÁNICA</a:t>
            </a:r>
            <a:endParaRPr sz="1800">
              <a:latin typeface="Arial"/>
              <a:cs typeface="Arial"/>
            </a:endParaRPr>
          </a:p>
          <a:p>
            <a:pPr marL="1658620" marR="1651000" algn="ctr">
              <a:lnSpc>
                <a:spcPts val="1800"/>
              </a:lnSpc>
              <a:spcBef>
                <a:spcPts val="30"/>
              </a:spcBef>
            </a:pP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MARTÍNEZ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5F5F5F"/>
                </a:solidFill>
                <a:latin typeface="Arial MT"/>
                <a:cs typeface="Arial MT"/>
              </a:rPr>
              <a:t>HURTADO,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40" dirty="0">
                <a:solidFill>
                  <a:srgbClr val="5F5F5F"/>
                </a:solidFill>
                <a:latin typeface="Arial MT"/>
                <a:cs typeface="Arial MT"/>
              </a:rPr>
              <a:t>EUGENIO </a:t>
            </a:r>
            <a:r>
              <a:rPr sz="1500" spc="-2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31631" y="8733434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8796775" y="4285417"/>
            <a:ext cx="2792730" cy="4112260"/>
            <a:chOff x="8796775" y="4285417"/>
            <a:chExt cx="2792730" cy="4112260"/>
          </a:xfrm>
        </p:grpSpPr>
        <p:sp>
          <p:nvSpPr>
            <p:cNvPr id="19" name="object 19"/>
            <p:cNvSpPr/>
            <p:nvPr/>
          </p:nvSpPr>
          <p:spPr>
            <a:xfrm>
              <a:off x="8897911" y="4429008"/>
              <a:ext cx="2691765" cy="3968750"/>
            </a:xfrm>
            <a:custGeom>
              <a:avLst/>
              <a:gdLst/>
              <a:ahLst/>
              <a:cxnLst/>
              <a:rect l="l" t="t" r="r" b="b"/>
              <a:pathLst>
                <a:path w="2691765" h="3968750">
                  <a:moveTo>
                    <a:pt x="2691285" y="0"/>
                  </a:moveTo>
                  <a:lnTo>
                    <a:pt x="0" y="0"/>
                  </a:lnTo>
                  <a:lnTo>
                    <a:pt x="0" y="3968298"/>
                  </a:lnTo>
                  <a:lnTo>
                    <a:pt x="2691285" y="3968298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6775" y="4285417"/>
              <a:ext cx="2626424" cy="39727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4633" y="342909"/>
            <a:ext cx="2827655" cy="9759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38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85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24" y="729436"/>
            <a:ext cx="84569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4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4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9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en</a:t>
            </a:r>
            <a:r>
              <a:rPr sz="3200" b="1" spc="-9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las</a:t>
            </a:r>
            <a:r>
              <a:rPr sz="3200" b="1" spc="-90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 err="1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9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E81"/>
                </a:solidFill>
                <a:latin typeface="Arial"/>
                <a:cs typeface="Arial"/>
              </a:rPr>
              <a:t>Medellín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98038" y="10908497"/>
            <a:ext cx="5180965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2430" marR="384810" algn="ctr">
              <a:lnSpc>
                <a:spcPct val="100000"/>
              </a:lnSpc>
              <a:spcBef>
                <a:spcPts val="100"/>
              </a:spcBef>
            </a:pPr>
            <a:r>
              <a:rPr lang="es-MX" sz="2400" b="1" spc="-10" dirty="0">
                <a:solidFill>
                  <a:srgbClr val="5F5F5F"/>
                </a:solidFill>
                <a:latin typeface="Arial"/>
                <a:cs typeface="Arial"/>
              </a:rPr>
              <a:t>HISTOLOGIA ATLAS EN COLOR Y TEXTO</a:t>
            </a:r>
          </a:p>
          <a:p>
            <a:pPr marL="392430" marR="384810" algn="ctr">
              <a:lnSpc>
                <a:spcPct val="100000"/>
              </a:lnSpc>
              <a:spcBef>
                <a:spcPts val="100"/>
              </a:spcBef>
            </a:pPr>
            <a:r>
              <a:rPr lang="es-CO" spc="-20" dirty="0">
                <a:solidFill>
                  <a:srgbClr val="5F5F5F"/>
                </a:solidFill>
                <a:latin typeface="Arial MT"/>
                <a:cs typeface="Arial MT"/>
              </a:rPr>
              <a:t>GARTNER, LESLIE P; LEE J, LISA M</a:t>
            </a:r>
          </a:p>
          <a:p>
            <a:pPr marL="392430" marR="384810" algn="ctr">
              <a:lnSpc>
                <a:spcPct val="100000"/>
              </a:lnSpc>
              <a:spcBef>
                <a:spcPts val="100"/>
              </a:spcBef>
            </a:pPr>
            <a:r>
              <a:rPr lang="es-CO" spc="-20" dirty="0">
                <a:solidFill>
                  <a:srgbClr val="5F5F5F"/>
                </a:solidFill>
                <a:latin typeface="Arial MT"/>
                <a:cs typeface="Arial MT"/>
              </a:rPr>
              <a:t>8ª ed. 2023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175" y="10820589"/>
            <a:ext cx="4357370" cy="1654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5F5F5F"/>
                </a:solidFill>
                <a:latin typeface="Arial"/>
                <a:cs typeface="Arial"/>
              </a:rPr>
              <a:t>REPRODUCCION Y CONTROL ECOGRAFICO EN VACUNO : EL CICLO ESTRAL DESDE UNA PERSPECTIVA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MX" sz="2000" b="1" dirty="0">
                <a:solidFill>
                  <a:srgbClr val="5F5F5F"/>
                </a:solidFill>
                <a:latin typeface="Arial"/>
                <a:cs typeface="Arial"/>
              </a:rPr>
              <a:t>FERNANDEZ SANCHEZ, MANUEL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s-MX" sz="2000" b="1" dirty="0">
                <a:solidFill>
                  <a:srgbClr val="5F5F5F"/>
                </a:solidFill>
                <a:latin typeface="Arial"/>
                <a:cs typeface="Arial"/>
              </a:rPr>
              <a:t>2012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6583" y="10626625"/>
            <a:ext cx="5180966" cy="189487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endParaRPr lang="es-MX" b="1" dirty="0">
              <a:solidFill>
                <a:srgbClr val="5F5F5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lang="es-MX" sz="2400" b="1" dirty="0">
                <a:solidFill>
                  <a:srgbClr val="5F5F5F"/>
                </a:solidFill>
                <a:latin typeface="Arial"/>
                <a:cs typeface="Arial"/>
              </a:rPr>
              <a:t>EL CICLO ESTRAL DE LA VACA: DIAGNOSTICO FOTOGRAFICO</a:t>
            </a:r>
          </a:p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lang="es-MX" b="1" dirty="0">
                <a:solidFill>
                  <a:srgbClr val="5F5F5F"/>
                </a:solidFill>
                <a:latin typeface="Arial"/>
                <a:cs typeface="Arial"/>
              </a:rPr>
              <a:t>FERNANDEZ SANCHEZ, MANUEL</a:t>
            </a:r>
          </a:p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spc="-35" dirty="0">
                <a:solidFill>
                  <a:srgbClr val="5F5F5F"/>
                </a:solidFill>
                <a:latin typeface="Arial MT"/>
                <a:cs typeface="Arial MT"/>
              </a:rPr>
              <a:t>GUIDIÑO-</a:t>
            </a:r>
            <a:r>
              <a:rPr spc="-25" dirty="0">
                <a:solidFill>
                  <a:srgbClr val="5F5F5F"/>
                </a:solidFill>
                <a:latin typeface="Arial MT"/>
                <a:cs typeface="Arial MT"/>
              </a:rPr>
              <a:t>FERNADEZ,</a:t>
            </a:r>
            <a:r>
              <a:rPr spc="4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5F5F5F"/>
                </a:solidFill>
                <a:latin typeface="Arial MT"/>
                <a:cs typeface="Arial MT"/>
              </a:rPr>
              <a:t>SYLVIA</a:t>
            </a:r>
            <a:endParaRPr lang="es-ES" spc="-10" dirty="0">
              <a:solidFill>
                <a:srgbClr val="5F5F5F"/>
              </a:solidFill>
              <a:latin typeface="Arial MT"/>
              <a:cs typeface="Arial MT"/>
            </a:endParaRPr>
          </a:p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lang="es-ES" spc="-10" dirty="0">
                <a:solidFill>
                  <a:srgbClr val="5F5F5F"/>
                </a:solidFill>
                <a:latin typeface="Arial MT"/>
                <a:cs typeface="Arial MT"/>
              </a:rPr>
              <a:t>2020</a:t>
            </a:r>
            <a:endParaRPr dirty="0">
              <a:latin typeface="Arial MT"/>
              <a:cs typeface="Arial MT"/>
            </a:endParaRPr>
          </a:p>
        </p:txBody>
      </p:sp>
      <p:pic>
        <p:nvPicPr>
          <p:cNvPr id="1028" name="Picture 4" descr="portada Reproducción y Control Ecográfico en Vacuno. El Ciclo Estral Desde una Nueva Perspectiva - Libros de Veterinaria - Editorial Servet">
            <a:extLst>
              <a:ext uri="{FF2B5EF4-FFF2-40B4-BE49-F238E27FC236}">
                <a16:creationId xmlns:a16="http://schemas.microsoft.com/office/drawing/2014/main" id="{89799A2A-522A-902A-6B66-22079D94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9" y="3970859"/>
            <a:ext cx="4236338" cy="540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rtada El Ciclo Estral de la Vaca. 2ª Edición">
            <a:extLst>
              <a:ext uri="{FF2B5EF4-FFF2-40B4-BE49-F238E27FC236}">
                <a16:creationId xmlns:a16="http://schemas.microsoft.com/office/drawing/2014/main" id="{875EE03E-B491-B846-2413-DB4E2B52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76" y="3753429"/>
            <a:ext cx="4437909" cy="562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ARTNER &amp; HIATT Histología. Atlas en Color y Texto">
            <a:extLst>
              <a:ext uri="{FF2B5EF4-FFF2-40B4-BE49-F238E27FC236}">
                <a16:creationId xmlns:a16="http://schemas.microsoft.com/office/drawing/2014/main" id="{BEEFC9A6-9F18-3CE8-4976-3D63B018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002" y="3753429"/>
            <a:ext cx="4308906" cy="562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A8D934B6-8D36-52F2-2B95-D67CEFE7D2A8}"/>
              </a:ext>
            </a:extLst>
          </p:cNvPr>
          <p:cNvSpPr/>
          <p:nvPr/>
        </p:nvSpPr>
        <p:spPr>
          <a:xfrm>
            <a:off x="2961326" y="9942655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10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5FFB7A05-0CEB-B45D-A29E-37A6F9B3CEA6}"/>
              </a:ext>
            </a:extLst>
          </p:cNvPr>
          <p:cNvSpPr/>
          <p:nvPr/>
        </p:nvSpPr>
        <p:spPr>
          <a:xfrm>
            <a:off x="16288520" y="10149642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4468DA57-1DD3-B4B3-CF1D-6D01BCA35AB3}"/>
              </a:ext>
            </a:extLst>
          </p:cNvPr>
          <p:cNvSpPr/>
          <p:nvPr/>
        </p:nvSpPr>
        <p:spPr>
          <a:xfrm>
            <a:off x="9631811" y="10105164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Nuevas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83863" y="712350"/>
            <a:ext cx="39585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50" i="1" spc="-1250" dirty="0">
                <a:solidFill>
                  <a:srgbClr val="EB8113"/>
                </a:solidFill>
                <a:latin typeface="Trebuchet MS"/>
                <a:cs typeface="Trebuchet MS"/>
              </a:rPr>
              <a:t>Adquisiciones</a:t>
            </a:r>
            <a:endParaRPr sz="7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49" y="729423"/>
            <a:ext cx="7364730" cy="998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0"/>
              </a:spcBef>
            </a:pPr>
            <a:r>
              <a:rPr sz="3200" spc="-30" dirty="0">
                <a:solidFill>
                  <a:srgbClr val="004E81"/>
                </a:solidFill>
                <a:latin typeface="Arial MT"/>
                <a:cs typeface="Arial MT"/>
              </a:rPr>
              <a:t>Las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4E81"/>
                </a:solidFill>
                <a:latin typeface="Arial MT"/>
                <a:cs typeface="Arial MT"/>
              </a:rPr>
              <a:t>siguientes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5" dirty="0">
                <a:solidFill>
                  <a:srgbClr val="004E81"/>
                </a:solidFill>
                <a:latin typeface="Arial MT"/>
                <a:cs typeface="Arial MT"/>
              </a:rPr>
              <a:t>adquisiciones</a:t>
            </a:r>
            <a:r>
              <a:rPr sz="3200" spc="-10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4E81"/>
                </a:solidFill>
                <a:latin typeface="Arial MT"/>
                <a:cs typeface="Arial MT"/>
              </a:rPr>
              <a:t>pueden</a:t>
            </a:r>
            <a:r>
              <a:rPr sz="3200" spc="-15" dirty="0">
                <a:solidFill>
                  <a:srgbClr val="004E81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04E81"/>
                </a:solidFill>
                <a:latin typeface="Arial MT"/>
                <a:cs typeface="Arial MT"/>
              </a:rPr>
              <a:t>ser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835"/>
              </a:lnSpc>
            </a:pPr>
            <a:r>
              <a:rPr sz="3200" b="1" spc="-15" dirty="0">
                <a:solidFill>
                  <a:srgbClr val="004E81"/>
                </a:solidFill>
                <a:latin typeface="Arial"/>
                <a:cs typeface="Arial"/>
              </a:rPr>
              <a:t>consultadas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 en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E81"/>
                </a:solidFill>
                <a:latin typeface="Arial"/>
                <a:cs typeface="Arial"/>
              </a:rPr>
              <a:t>la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sede</a:t>
            </a:r>
            <a:r>
              <a:rPr sz="3200" b="1" spc="-5" dirty="0">
                <a:solidFill>
                  <a:srgbClr val="004E81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004E81"/>
                </a:solidFill>
                <a:latin typeface="Arial"/>
                <a:cs typeface="Arial"/>
              </a:rPr>
              <a:t>Medellín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176" y="1999955"/>
            <a:ext cx="9429115" cy="0"/>
          </a:xfrm>
          <a:custGeom>
            <a:avLst/>
            <a:gdLst/>
            <a:ahLst/>
            <a:cxnLst/>
            <a:rect l="l" t="t" r="r" b="b"/>
            <a:pathLst>
              <a:path w="9429115">
                <a:moveTo>
                  <a:pt x="0" y="0"/>
                </a:moveTo>
                <a:lnTo>
                  <a:pt x="9428873" y="0"/>
                </a:lnTo>
              </a:path>
            </a:pathLst>
          </a:custGeom>
          <a:ln w="50260">
            <a:solidFill>
              <a:srgbClr val="EB8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34474" y="3980762"/>
            <a:ext cx="4635500" cy="4817110"/>
            <a:chOff x="7734474" y="3980762"/>
            <a:chExt cx="4635500" cy="4817110"/>
          </a:xfrm>
        </p:grpSpPr>
        <p:sp>
          <p:nvSpPr>
            <p:cNvPr id="7" name="object 7"/>
            <p:cNvSpPr/>
            <p:nvPr/>
          </p:nvSpPr>
          <p:spPr>
            <a:xfrm>
              <a:off x="8830801" y="4360026"/>
              <a:ext cx="3035935" cy="4438015"/>
            </a:xfrm>
            <a:custGeom>
              <a:avLst/>
              <a:gdLst/>
              <a:ahLst/>
              <a:cxnLst/>
              <a:rect l="l" t="t" r="r" b="b"/>
              <a:pathLst>
                <a:path w="3035934" h="4438015">
                  <a:moveTo>
                    <a:pt x="3035920" y="0"/>
                  </a:moveTo>
                  <a:lnTo>
                    <a:pt x="0" y="0"/>
                  </a:lnTo>
                  <a:lnTo>
                    <a:pt x="0" y="4437753"/>
                  </a:lnTo>
                  <a:lnTo>
                    <a:pt x="3035920" y="4437753"/>
                  </a:lnTo>
                  <a:lnTo>
                    <a:pt x="3035920" y="0"/>
                  </a:lnTo>
                  <a:close/>
                </a:path>
              </a:pathLst>
            </a:custGeom>
            <a:solidFill>
              <a:srgbClr val="EB8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34474" y="3980762"/>
              <a:ext cx="4635150" cy="46265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400639" y="9347773"/>
            <a:ext cx="3491865" cy="749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spcBef>
                <a:spcPts val="459"/>
              </a:spcBef>
            </a:pP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TERAPÉUTICA </a:t>
            </a:r>
            <a:r>
              <a:rPr sz="1800" b="1" spc="-15" dirty="0">
                <a:solidFill>
                  <a:srgbClr val="5F5F5F"/>
                </a:solidFill>
                <a:latin typeface="Arial"/>
                <a:cs typeface="Arial"/>
              </a:rPr>
              <a:t>VETERINARIA </a:t>
            </a:r>
            <a:r>
              <a:rPr sz="1800" b="1" spc="-10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F5F5F"/>
                </a:solidFill>
                <a:latin typeface="Arial MT"/>
                <a:cs typeface="Arial MT"/>
              </a:rPr>
              <a:t>RESTREPO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5F5F5F"/>
                </a:solidFill>
                <a:latin typeface="Arial MT"/>
                <a:cs typeface="Arial MT"/>
              </a:rPr>
              <a:t>SALAZAR,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JUAN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30" dirty="0">
                <a:solidFill>
                  <a:srgbClr val="5F5F5F"/>
                </a:solidFill>
                <a:latin typeface="Arial MT"/>
                <a:cs typeface="Arial MT"/>
              </a:rPr>
              <a:t>GONZALO </a:t>
            </a:r>
            <a:r>
              <a:rPr sz="1500" spc="-4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5" dirty="0">
                <a:solidFill>
                  <a:srgbClr val="5F5F5F"/>
                </a:solidFill>
                <a:latin typeface="Arial MT"/>
                <a:cs typeface="Arial MT"/>
              </a:rPr>
              <a:t>7ª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F5F5F"/>
                </a:solidFill>
                <a:latin typeface="Arial MT"/>
                <a:cs typeface="Arial MT"/>
              </a:rPr>
              <a:t>Ed.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80" dirty="0">
                <a:solidFill>
                  <a:srgbClr val="5F5F5F"/>
                </a:solidFill>
                <a:latin typeface="Arial MT"/>
                <a:cs typeface="Arial MT"/>
              </a:rPr>
              <a:t>-</a:t>
            </a:r>
            <a:r>
              <a:rPr sz="1500" dirty="0">
                <a:solidFill>
                  <a:srgbClr val="5F5F5F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5F5F5F"/>
                </a:solidFill>
                <a:latin typeface="Arial MT"/>
                <a:cs typeface="Arial MT"/>
              </a:rPr>
              <a:t>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12130" y="8905073"/>
            <a:ext cx="270510" cy="434340"/>
          </a:xfrm>
          <a:custGeom>
            <a:avLst/>
            <a:gdLst/>
            <a:ahLst/>
            <a:cxnLst/>
            <a:rect l="l" t="t" r="r" b="b"/>
            <a:pathLst>
              <a:path w="270509" h="434340">
                <a:moveTo>
                  <a:pt x="270324" y="0"/>
                </a:moveTo>
                <a:lnTo>
                  <a:pt x="0" y="0"/>
                </a:lnTo>
                <a:lnTo>
                  <a:pt x="0" y="433771"/>
                </a:lnTo>
                <a:lnTo>
                  <a:pt x="135162" y="330134"/>
                </a:lnTo>
                <a:lnTo>
                  <a:pt x="270324" y="433771"/>
                </a:lnTo>
                <a:lnTo>
                  <a:pt x="270324" y="0"/>
                </a:lnTo>
                <a:close/>
              </a:path>
            </a:pathLst>
          </a:custGeom>
          <a:solidFill>
            <a:srgbClr val="004F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45528EBB13B140BD08ECDE729E11F8" ma:contentTypeVersion="18" ma:contentTypeDescription="Crear nuevo documento." ma:contentTypeScope="" ma:versionID="76931922bef4cb49aa0c2b05f1fa673c">
  <xsd:schema xmlns:xsd="http://www.w3.org/2001/XMLSchema" xmlns:xs="http://www.w3.org/2001/XMLSchema" xmlns:p="http://schemas.microsoft.com/office/2006/metadata/properties" xmlns:ns2="29c1c09d-3311-43f8-b81a-4b51d278fb10" xmlns:ns3="7852f549-a69c-4615-9490-b47b4a425ca5" targetNamespace="http://schemas.microsoft.com/office/2006/metadata/properties" ma:root="true" ma:fieldsID="581bc4de13c54ec111cad0ab360ab758" ns2:_="" ns3:_="">
    <xsd:import namespace="29c1c09d-3311-43f8-b81a-4b51d278fb10"/>
    <xsd:import namespace="7852f549-a69c-4615-9490-b47b4a425c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1c09d-3311-43f8-b81a-4b51d278fb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77b4cc5-1722-4a31-99ca-76a2401c551c}" ma:internalName="TaxCatchAll" ma:showField="CatchAllData" ma:web="29c1c09d-3311-43f8-b81a-4b51d278f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2f549-a69c-4615-9490-b47b4a425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bf51fd25-93a8-48c4-af56-39f256d5e1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1c09d-3311-43f8-b81a-4b51d278fb10" xsi:nil="true"/>
    <lcf76f155ced4ddcb4097134ff3c332f xmlns="7852f549-a69c-4615-9490-b47b4a425c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8E33E7-3073-4C65-A072-2A0D2D6A4A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F31666-9445-4DD4-A297-8A9F21C77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1c09d-3311-43f8-b81a-4b51d278fb10"/>
    <ds:schemaRef ds:uri="7852f549-a69c-4615-9490-b47b4a425c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41B4D5-05AC-454F-93E7-CF2E2C4478F3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7852f549-a69c-4615-9490-b47b4a425ca5"/>
    <ds:schemaRef ds:uri="http://purl.org/dc/terms/"/>
    <ds:schemaRef ds:uri="http://schemas.microsoft.com/office/infopath/2007/PartnerControls"/>
    <ds:schemaRef ds:uri="29c1c09d-3311-43f8-b81a-4b51d278fb1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1521</Words>
  <Application>Microsoft Office PowerPoint</Application>
  <PresentationFormat>Personalizado</PresentationFormat>
  <Paragraphs>252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MT</vt:lpstr>
      <vt:lpstr>Calibri</vt:lpstr>
      <vt:lpstr>Trebuchet MS</vt:lpstr>
      <vt:lpstr>Office Theme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  <vt:lpstr>Nuevas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Nuevas Adquisiiones copy v2</dc:title>
  <cp:lastModifiedBy>Juan Carlos Osorio Casas</cp:lastModifiedBy>
  <cp:revision>10</cp:revision>
  <dcterms:created xsi:type="dcterms:W3CDTF">2024-07-25T15:29:27Z</dcterms:created>
  <dcterms:modified xsi:type="dcterms:W3CDTF">2024-08-08T21:37:09Z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2024-04-19T00:00:00Z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2024-07-25T00:00:00Z</vt:filetime>
  </property>
  <property fmtid="{D5CDD505-2E9C-101B-9397-08002B2CF9AE}" pid="5" name="Producer">
    <vt:lpwstr>3-Heights™ PDF Optimization Shell 6.3.1.5 (http://www.pdf-tools.com)</vt:lpwstr>
  </property>
  <property fmtid="{D5CDD505-2E9C-101B-9397-08002B2CF9AE}" pid="6" name="ContentTypeId">
    <vt:lpwstr>0x010100EC45528EBB13B140BD08ECDE729E11F8</vt:lpwstr>
  </property>
  <property fmtid="{D5CDD505-2E9C-101B-9397-08002B2CF9AE}" pid="7" name="MediaServiceImageTags">
    <vt:lpwstr/>
  </property>
</Properties>
</file>